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365 e5 Dev Licence Setup" id="{63143F13-7242-42B4-8118-448AFDD8F68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Power Platform Setup" id="{08D42F68-863B-4A38-8446-259E40CE996A}">
          <p14:sldIdLst>
            <p14:sldId id="270"/>
            <p14:sldId id="271"/>
          </p14:sldIdLst>
        </p14:section>
        <p14:section name="Beginner Resources" id="{A5365C0A-0FD9-4C21-8AE5-57714B74547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D22B1B-3BDE-4D82-BBDA-F12664AC53E5}" v="42" dt="2021-07-08T15:25:15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D'Arcy" userId="b591aa70-4419-47af-95d9-ffcb1359ed9d" providerId="ADAL" clId="{C8D22B1B-3BDE-4D82-BBDA-F12664AC53E5}"/>
    <pc:docChg chg="undo custSel addSld modSld addSection modSection">
      <pc:chgData name="Emma D'Arcy" userId="b591aa70-4419-47af-95d9-ffcb1359ed9d" providerId="ADAL" clId="{C8D22B1B-3BDE-4D82-BBDA-F12664AC53E5}" dt="2021-07-08T15:25:15.521" v="1718" actId="20577"/>
      <pc:docMkLst>
        <pc:docMk/>
      </pc:docMkLst>
      <pc:sldChg chg="modSp mod">
        <pc:chgData name="Emma D'Arcy" userId="b591aa70-4419-47af-95d9-ffcb1359ed9d" providerId="ADAL" clId="{C8D22B1B-3BDE-4D82-BBDA-F12664AC53E5}" dt="2021-07-08T14:28:37.657" v="607" actId="1440"/>
        <pc:sldMkLst>
          <pc:docMk/>
          <pc:sldMk cId="4064491841" sldId="257"/>
        </pc:sldMkLst>
        <pc:picChg chg="mod">
          <ac:chgData name="Emma D'Arcy" userId="b591aa70-4419-47af-95d9-ffcb1359ed9d" providerId="ADAL" clId="{C8D22B1B-3BDE-4D82-BBDA-F12664AC53E5}" dt="2021-07-08T14:28:37.657" v="607" actId="1440"/>
          <ac:picMkLst>
            <pc:docMk/>
            <pc:sldMk cId="4064491841" sldId="257"/>
            <ac:picMk id="5" creationId="{B2D87A7B-4CE1-4548-9909-EB8BDE0B9CF3}"/>
          </ac:picMkLst>
        </pc:picChg>
      </pc:sldChg>
      <pc:sldChg chg="modSp mod">
        <pc:chgData name="Emma D'Arcy" userId="b591aa70-4419-47af-95d9-ffcb1359ed9d" providerId="ADAL" clId="{C8D22B1B-3BDE-4D82-BBDA-F12664AC53E5}" dt="2021-07-08T14:28:29.888" v="606" actId="1440"/>
        <pc:sldMkLst>
          <pc:docMk/>
          <pc:sldMk cId="634195413" sldId="258"/>
        </pc:sldMkLst>
        <pc:picChg chg="mod">
          <ac:chgData name="Emma D'Arcy" userId="b591aa70-4419-47af-95d9-ffcb1359ed9d" providerId="ADAL" clId="{C8D22B1B-3BDE-4D82-BBDA-F12664AC53E5}" dt="2021-07-08T14:28:21.265" v="600" actId="1440"/>
          <ac:picMkLst>
            <pc:docMk/>
            <pc:sldMk cId="634195413" sldId="258"/>
            <ac:picMk id="5" creationId="{46ED2228-9CC2-4068-B89C-97106765D334}"/>
          </ac:picMkLst>
        </pc:picChg>
        <pc:picChg chg="mod">
          <ac:chgData name="Emma D'Arcy" userId="b591aa70-4419-47af-95d9-ffcb1359ed9d" providerId="ADAL" clId="{C8D22B1B-3BDE-4D82-BBDA-F12664AC53E5}" dt="2021-07-08T14:28:23.734" v="602" actId="1440"/>
          <ac:picMkLst>
            <pc:docMk/>
            <pc:sldMk cId="634195413" sldId="258"/>
            <ac:picMk id="7" creationId="{240A4E5C-0713-4173-B306-09444366897D}"/>
          </ac:picMkLst>
        </pc:picChg>
        <pc:picChg chg="mod">
          <ac:chgData name="Emma D'Arcy" userId="b591aa70-4419-47af-95d9-ffcb1359ed9d" providerId="ADAL" clId="{C8D22B1B-3BDE-4D82-BBDA-F12664AC53E5}" dt="2021-07-08T14:28:29.888" v="606" actId="1440"/>
          <ac:picMkLst>
            <pc:docMk/>
            <pc:sldMk cId="634195413" sldId="258"/>
            <ac:picMk id="16" creationId="{0BB0E1DE-161F-4099-81A0-7C314F08E0CC}"/>
          </ac:picMkLst>
        </pc:picChg>
        <pc:picChg chg="mod">
          <ac:chgData name="Emma D'Arcy" userId="b591aa70-4419-47af-95d9-ffcb1359ed9d" providerId="ADAL" clId="{C8D22B1B-3BDE-4D82-BBDA-F12664AC53E5}" dt="2021-07-08T14:28:28.233" v="605" actId="1440"/>
          <ac:picMkLst>
            <pc:docMk/>
            <pc:sldMk cId="634195413" sldId="258"/>
            <ac:picMk id="18" creationId="{03B23D2A-DE6A-4810-AEA6-AD7548CD2A0A}"/>
          </ac:picMkLst>
        </pc:picChg>
        <pc:picChg chg="mod">
          <ac:chgData name="Emma D'Arcy" userId="b591aa70-4419-47af-95d9-ffcb1359ed9d" providerId="ADAL" clId="{C8D22B1B-3BDE-4D82-BBDA-F12664AC53E5}" dt="2021-07-08T14:28:25.282" v="603" actId="1440"/>
          <ac:picMkLst>
            <pc:docMk/>
            <pc:sldMk cId="634195413" sldId="258"/>
            <ac:picMk id="21" creationId="{3B81A396-F9F4-4708-ACED-9D3E4335C972}"/>
          </ac:picMkLst>
        </pc:picChg>
        <pc:picChg chg="mod">
          <ac:chgData name="Emma D'Arcy" userId="b591aa70-4419-47af-95d9-ffcb1359ed9d" providerId="ADAL" clId="{C8D22B1B-3BDE-4D82-BBDA-F12664AC53E5}" dt="2021-07-08T14:28:26.916" v="604" actId="1440"/>
          <ac:picMkLst>
            <pc:docMk/>
            <pc:sldMk cId="634195413" sldId="258"/>
            <ac:picMk id="25" creationId="{0E8F27A6-151B-426F-8B60-DA95AF766D0E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8:15.959" v="599" actId="1440"/>
        <pc:sldMkLst>
          <pc:docMk/>
          <pc:sldMk cId="1415412857" sldId="259"/>
        </pc:sldMkLst>
        <pc:spChg chg="mod">
          <ac:chgData name="Emma D'Arcy" userId="b591aa70-4419-47af-95d9-ffcb1359ed9d" providerId="ADAL" clId="{C8D22B1B-3BDE-4D82-BBDA-F12664AC53E5}" dt="2021-07-08T13:46:28.112" v="44" actId="1076"/>
          <ac:spMkLst>
            <pc:docMk/>
            <pc:sldMk cId="1415412857" sldId="259"/>
            <ac:spMk id="2" creationId="{605BD6C5-F88B-4352-BCCB-202B3ED5AF50}"/>
          </ac:spMkLst>
        </pc:spChg>
        <pc:spChg chg="del">
          <ac:chgData name="Emma D'Arcy" userId="b591aa70-4419-47af-95d9-ffcb1359ed9d" providerId="ADAL" clId="{C8D22B1B-3BDE-4D82-BBDA-F12664AC53E5}" dt="2021-07-08T13:42:55.314" v="17" actId="478"/>
          <ac:spMkLst>
            <pc:docMk/>
            <pc:sldMk cId="1415412857" sldId="259"/>
            <ac:spMk id="3" creationId="{DEC7D1FD-5F3B-4DAC-BB81-C2FC501815EF}"/>
          </ac:spMkLst>
        </pc:spChg>
        <pc:picChg chg="add del mod">
          <ac:chgData name="Emma D'Arcy" userId="b591aa70-4419-47af-95d9-ffcb1359ed9d" providerId="ADAL" clId="{C8D22B1B-3BDE-4D82-BBDA-F12664AC53E5}" dt="2021-07-08T13:43:14.329" v="22" actId="478"/>
          <ac:picMkLst>
            <pc:docMk/>
            <pc:sldMk cId="1415412857" sldId="259"/>
            <ac:picMk id="5" creationId="{3B844C76-7AC9-4AFE-B88A-243342C6A264}"/>
          </ac:picMkLst>
        </pc:picChg>
        <pc:picChg chg="add mod">
          <ac:chgData name="Emma D'Arcy" userId="b591aa70-4419-47af-95d9-ffcb1359ed9d" providerId="ADAL" clId="{C8D22B1B-3BDE-4D82-BBDA-F12664AC53E5}" dt="2021-07-08T14:28:12.954" v="597" actId="1440"/>
          <ac:picMkLst>
            <pc:docMk/>
            <pc:sldMk cId="1415412857" sldId="259"/>
            <ac:picMk id="7" creationId="{21E68422-B9C2-4971-BA6D-7DF8ADA9FF01}"/>
          </ac:picMkLst>
        </pc:picChg>
        <pc:picChg chg="add mod">
          <ac:chgData name="Emma D'Arcy" userId="b591aa70-4419-47af-95d9-ffcb1359ed9d" providerId="ADAL" clId="{C8D22B1B-3BDE-4D82-BBDA-F12664AC53E5}" dt="2021-07-08T14:28:14.267" v="598" actId="1440"/>
          <ac:picMkLst>
            <pc:docMk/>
            <pc:sldMk cId="1415412857" sldId="259"/>
            <ac:picMk id="9" creationId="{0FB506F3-7F55-4D48-A91A-44D23D6D6A2C}"/>
          </ac:picMkLst>
        </pc:picChg>
        <pc:picChg chg="add mod">
          <ac:chgData name="Emma D'Arcy" userId="b591aa70-4419-47af-95d9-ffcb1359ed9d" providerId="ADAL" clId="{C8D22B1B-3BDE-4D82-BBDA-F12664AC53E5}" dt="2021-07-08T14:28:15.959" v="599" actId="1440"/>
          <ac:picMkLst>
            <pc:docMk/>
            <pc:sldMk cId="1415412857" sldId="259"/>
            <ac:picMk id="11" creationId="{30E97098-DDD3-4BFC-A3E0-9D2694774EDB}"/>
          </ac:picMkLst>
        </pc:picChg>
        <pc:picChg chg="add mod">
          <ac:chgData name="Emma D'Arcy" userId="b591aa70-4419-47af-95d9-ffcb1359ed9d" providerId="ADAL" clId="{C8D22B1B-3BDE-4D82-BBDA-F12664AC53E5}" dt="2021-07-08T13:46:17.509" v="42" actId="1076"/>
          <ac:picMkLst>
            <pc:docMk/>
            <pc:sldMk cId="1415412857" sldId="259"/>
            <ac:picMk id="13" creationId="{EFE92EAB-0455-4CD6-909B-972ADF9E1148}"/>
          </ac:picMkLst>
        </pc:picChg>
        <pc:picChg chg="add mod">
          <ac:chgData name="Emma D'Arcy" userId="b591aa70-4419-47af-95d9-ffcb1359ed9d" providerId="ADAL" clId="{C8D22B1B-3BDE-4D82-BBDA-F12664AC53E5}" dt="2021-07-08T13:46:15.032" v="41" actId="1076"/>
          <ac:picMkLst>
            <pc:docMk/>
            <pc:sldMk cId="1415412857" sldId="259"/>
            <ac:picMk id="15" creationId="{189ABD29-5422-4119-BD00-1F3848E5C03B}"/>
          </ac:picMkLst>
        </pc:picChg>
        <pc:picChg chg="add mod">
          <ac:chgData name="Emma D'Arcy" userId="b591aa70-4419-47af-95d9-ffcb1359ed9d" providerId="ADAL" clId="{C8D22B1B-3BDE-4D82-BBDA-F12664AC53E5}" dt="2021-07-08T13:46:12.182" v="40" actId="1076"/>
          <ac:picMkLst>
            <pc:docMk/>
            <pc:sldMk cId="1415412857" sldId="259"/>
            <ac:picMk id="17" creationId="{AD3C6F97-EE47-4C79-A06F-DFEEA64A37A0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8:08.278" v="596" actId="1440"/>
        <pc:sldMkLst>
          <pc:docMk/>
          <pc:sldMk cId="1395413098" sldId="260"/>
        </pc:sldMkLst>
        <pc:spChg chg="mod">
          <ac:chgData name="Emma D'Arcy" userId="b591aa70-4419-47af-95d9-ffcb1359ed9d" providerId="ADAL" clId="{C8D22B1B-3BDE-4D82-BBDA-F12664AC53E5}" dt="2021-07-08T13:47:13.309" v="77" actId="20577"/>
          <ac:spMkLst>
            <pc:docMk/>
            <pc:sldMk cId="1395413098" sldId="260"/>
            <ac:spMk id="2" creationId="{0CCB069D-FD07-40FF-93CF-9010BAA6A6AD}"/>
          </ac:spMkLst>
        </pc:spChg>
        <pc:spChg chg="del">
          <ac:chgData name="Emma D'Arcy" userId="b591aa70-4419-47af-95d9-ffcb1359ed9d" providerId="ADAL" clId="{C8D22B1B-3BDE-4D82-BBDA-F12664AC53E5}" dt="2021-07-08T13:47:04.826" v="47" actId="478"/>
          <ac:spMkLst>
            <pc:docMk/>
            <pc:sldMk cId="1395413098" sldId="260"/>
            <ac:spMk id="3" creationId="{B6A177B8-93AA-4147-99E7-0119F0BD9905}"/>
          </ac:spMkLst>
        </pc:spChg>
        <pc:spChg chg="add mod">
          <ac:chgData name="Emma D'Arcy" userId="b591aa70-4419-47af-95d9-ffcb1359ed9d" providerId="ADAL" clId="{C8D22B1B-3BDE-4D82-BBDA-F12664AC53E5}" dt="2021-07-08T13:49:06.466" v="90" actId="1076"/>
          <ac:spMkLst>
            <pc:docMk/>
            <pc:sldMk cId="1395413098" sldId="260"/>
            <ac:spMk id="8" creationId="{66313DE6-836C-4369-86EC-68CC8F0C8FD5}"/>
          </ac:spMkLst>
        </pc:spChg>
        <pc:spChg chg="add mod">
          <ac:chgData name="Emma D'Arcy" userId="b591aa70-4419-47af-95d9-ffcb1359ed9d" providerId="ADAL" clId="{C8D22B1B-3BDE-4D82-BBDA-F12664AC53E5}" dt="2021-07-08T13:49:22.605" v="97" actId="1076"/>
          <ac:spMkLst>
            <pc:docMk/>
            <pc:sldMk cId="1395413098" sldId="260"/>
            <ac:spMk id="11" creationId="{F14640AA-0E09-48E9-B8A2-875BEFE8D3F5}"/>
          </ac:spMkLst>
        </pc:spChg>
        <pc:spChg chg="add mod">
          <ac:chgData name="Emma D'Arcy" userId="b591aa70-4419-47af-95d9-ffcb1359ed9d" providerId="ADAL" clId="{C8D22B1B-3BDE-4D82-BBDA-F12664AC53E5}" dt="2021-07-08T13:50:05.933" v="104" actId="1076"/>
          <ac:spMkLst>
            <pc:docMk/>
            <pc:sldMk cId="1395413098" sldId="260"/>
            <ac:spMk id="14" creationId="{60147B2A-E3E9-4629-95FB-CC54706AA007}"/>
          </ac:spMkLst>
        </pc:spChg>
        <pc:spChg chg="add mod">
          <ac:chgData name="Emma D'Arcy" userId="b591aa70-4419-47af-95d9-ffcb1359ed9d" providerId="ADAL" clId="{C8D22B1B-3BDE-4D82-BBDA-F12664AC53E5}" dt="2021-07-08T13:50:34.478" v="132" actId="1076"/>
          <ac:spMkLst>
            <pc:docMk/>
            <pc:sldMk cId="1395413098" sldId="260"/>
            <ac:spMk id="15" creationId="{D85558A7-2653-4F78-AC0F-70E2F836CF17}"/>
          </ac:spMkLst>
        </pc:spChg>
        <pc:picChg chg="add mod">
          <ac:chgData name="Emma D'Arcy" userId="b591aa70-4419-47af-95d9-ffcb1359ed9d" providerId="ADAL" clId="{C8D22B1B-3BDE-4D82-BBDA-F12664AC53E5}" dt="2021-07-08T14:28:03.362" v="593" actId="1440"/>
          <ac:picMkLst>
            <pc:docMk/>
            <pc:sldMk cId="1395413098" sldId="260"/>
            <ac:picMk id="5" creationId="{C4424615-455A-4638-B210-693E20BCA6F5}"/>
          </ac:picMkLst>
        </pc:picChg>
        <pc:picChg chg="add mod">
          <ac:chgData name="Emma D'Arcy" userId="b591aa70-4419-47af-95d9-ffcb1359ed9d" providerId="ADAL" clId="{C8D22B1B-3BDE-4D82-BBDA-F12664AC53E5}" dt="2021-07-08T14:28:04.976" v="594" actId="1440"/>
          <ac:picMkLst>
            <pc:docMk/>
            <pc:sldMk cId="1395413098" sldId="260"/>
            <ac:picMk id="7" creationId="{DCC31BFD-3EF0-4188-8FBE-40387E31376E}"/>
          </ac:picMkLst>
        </pc:picChg>
        <pc:picChg chg="add mod">
          <ac:chgData name="Emma D'Arcy" userId="b591aa70-4419-47af-95d9-ffcb1359ed9d" providerId="ADAL" clId="{C8D22B1B-3BDE-4D82-BBDA-F12664AC53E5}" dt="2021-07-08T14:28:08.278" v="596" actId="1440"/>
          <ac:picMkLst>
            <pc:docMk/>
            <pc:sldMk cId="1395413098" sldId="260"/>
            <ac:picMk id="10" creationId="{4ECBF1EB-29DF-4DCF-B620-914B47DBB5AE}"/>
          </ac:picMkLst>
        </pc:picChg>
        <pc:picChg chg="add mod">
          <ac:chgData name="Emma D'Arcy" userId="b591aa70-4419-47af-95d9-ffcb1359ed9d" providerId="ADAL" clId="{C8D22B1B-3BDE-4D82-BBDA-F12664AC53E5}" dt="2021-07-08T14:28:07.015" v="595" actId="1440"/>
          <ac:picMkLst>
            <pc:docMk/>
            <pc:sldMk cId="1395413098" sldId="260"/>
            <ac:picMk id="13" creationId="{2CC35B94-5A40-4B54-A5AA-6B49EFA70EC7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8:00.470" v="592" actId="1440"/>
        <pc:sldMkLst>
          <pc:docMk/>
          <pc:sldMk cId="205643323" sldId="261"/>
        </pc:sldMkLst>
        <pc:spChg chg="mod">
          <ac:chgData name="Emma D'Arcy" userId="b591aa70-4419-47af-95d9-ffcb1359ed9d" providerId="ADAL" clId="{C8D22B1B-3BDE-4D82-BBDA-F12664AC53E5}" dt="2021-07-08T13:54:42.971" v="173" actId="1076"/>
          <ac:spMkLst>
            <pc:docMk/>
            <pc:sldMk cId="205643323" sldId="261"/>
            <ac:spMk id="2" creationId="{0689FA7A-E5EB-4753-B052-A5806B7BAE9A}"/>
          </ac:spMkLst>
        </pc:spChg>
        <pc:spChg chg="del mod">
          <ac:chgData name="Emma D'Arcy" userId="b591aa70-4419-47af-95d9-ffcb1359ed9d" providerId="ADAL" clId="{C8D22B1B-3BDE-4D82-BBDA-F12664AC53E5}" dt="2021-07-08T13:54:37.489" v="171" actId="22"/>
          <ac:spMkLst>
            <pc:docMk/>
            <pc:sldMk cId="205643323" sldId="261"/>
            <ac:spMk id="3" creationId="{600BF07B-B54B-466A-8657-98A821CFAEAB}"/>
          </ac:spMkLst>
        </pc:spChg>
        <pc:picChg chg="add mod ord modCrop">
          <ac:chgData name="Emma D'Arcy" userId="b591aa70-4419-47af-95d9-ffcb1359ed9d" providerId="ADAL" clId="{C8D22B1B-3BDE-4D82-BBDA-F12664AC53E5}" dt="2021-07-08T14:27:56.474" v="589" actId="1440"/>
          <ac:picMkLst>
            <pc:docMk/>
            <pc:sldMk cId="205643323" sldId="261"/>
            <ac:picMk id="5" creationId="{0966C60D-E336-4736-9492-E7436547BFDE}"/>
          </ac:picMkLst>
        </pc:picChg>
        <pc:picChg chg="add mod">
          <ac:chgData name="Emma D'Arcy" userId="b591aa70-4419-47af-95d9-ffcb1359ed9d" providerId="ADAL" clId="{C8D22B1B-3BDE-4D82-BBDA-F12664AC53E5}" dt="2021-07-08T14:27:57.588" v="590" actId="1440"/>
          <ac:picMkLst>
            <pc:docMk/>
            <pc:sldMk cId="205643323" sldId="261"/>
            <ac:picMk id="7" creationId="{D9867679-82EF-4422-B8DB-FF9A26CC27DE}"/>
          </ac:picMkLst>
        </pc:picChg>
        <pc:picChg chg="add mod">
          <ac:chgData name="Emma D'Arcy" userId="b591aa70-4419-47af-95d9-ffcb1359ed9d" providerId="ADAL" clId="{C8D22B1B-3BDE-4D82-BBDA-F12664AC53E5}" dt="2021-07-08T14:27:58.738" v="591" actId="1440"/>
          <ac:picMkLst>
            <pc:docMk/>
            <pc:sldMk cId="205643323" sldId="261"/>
            <ac:picMk id="9" creationId="{461F73FD-D6EB-4214-B642-4E63E8E44BB1}"/>
          </ac:picMkLst>
        </pc:picChg>
        <pc:picChg chg="add mod">
          <ac:chgData name="Emma D'Arcy" userId="b591aa70-4419-47af-95d9-ffcb1359ed9d" providerId="ADAL" clId="{C8D22B1B-3BDE-4D82-BBDA-F12664AC53E5}" dt="2021-07-08T14:28:00.470" v="592" actId="1440"/>
          <ac:picMkLst>
            <pc:docMk/>
            <pc:sldMk cId="205643323" sldId="261"/>
            <ac:picMk id="11" creationId="{FA2DD18C-17AA-4CB2-B2EC-60E87AE71FD1}"/>
          </ac:picMkLst>
        </pc:picChg>
        <pc:picChg chg="add del mod">
          <ac:chgData name="Emma D'Arcy" userId="b591aa70-4419-47af-95d9-ffcb1359ed9d" providerId="ADAL" clId="{C8D22B1B-3BDE-4D82-BBDA-F12664AC53E5}" dt="2021-07-08T13:57:51.264" v="190" actId="21"/>
          <ac:picMkLst>
            <pc:docMk/>
            <pc:sldMk cId="205643323" sldId="261"/>
            <ac:picMk id="13" creationId="{94A78EF7-2FB6-499E-BC69-305CC6724EE8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7:54.263" v="588" actId="1440"/>
        <pc:sldMkLst>
          <pc:docMk/>
          <pc:sldMk cId="1665294855" sldId="262"/>
        </pc:sldMkLst>
        <pc:spChg chg="del">
          <ac:chgData name="Emma D'Arcy" userId="b591aa70-4419-47af-95d9-ffcb1359ed9d" providerId="ADAL" clId="{C8D22B1B-3BDE-4D82-BBDA-F12664AC53E5}" dt="2021-07-08T13:57:47.010" v="189"/>
          <ac:spMkLst>
            <pc:docMk/>
            <pc:sldMk cId="1665294855" sldId="262"/>
            <ac:spMk id="2" creationId="{17CC97AD-5F3C-4CD1-9C85-64E2B7F6CB42}"/>
          </ac:spMkLst>
        </pc:spChg>
        <pc:spChg chg="del">
          <ac:chgData name="Emma D'Arcy" userId="b591aa70-4419-47af-95d9-ffcb1359ed9d" providerId="ADAL" clId="{C8D22B1B-3BDE-4D82-BBDA-F12664AC53E5}" dt="2021-07-08T13:57:53.555" v="191"/>
          <ac:spMkLst>
            <pc:docMk/>
            <pc:sldMk cId="1665294855" sldId="262"/>
            <ac:spMk id="3" creationId="{EF33A6A5-A4DE-4226-826E-8DDFEB2277C8}"/>
          </ac:spMkLst>
        </pc:spChg>
        <pc:spChg chg="add mod">
          <ac:chgData name="Emma D'Arcy" userId="b591aa70-4419-47af-95d9-ffcb1359ed9d" providerId="ADAL" clId="{C8D22B1B-3BDE-4D82-BBDA-F12664AC53E5}" dt="2021-07-08T13:57:47.010" v="189"/>
          <ac:spMkLst>
            <pc:docMk/>
            <pc:sldMk cId="1665294855" sldId="262"/>
            <ac:spMk id="4" creationId="{CD1E1C6E-C11B-4BF7-8112-A486D0C49970}"/>
          </ac:spMkLst>
        </pc:spChg>
        <pc:spChg chg="add mod">
          <ac:chgData name="Emma D'Arcy" userId="b591aa70-4419-47af-95d9-ffcb1359ed9d" providerId="ADAL" clId="{C8D22B1B-3BDE-4D82-BBDA-F12664AC53E5}" dt="2021-07-08T14:21:08.460" v="386" actId="20577"/>
          <ac:spMkLst>
            <pc:docMk/>
            <pc:sldMk cId="1665294855" sldId="262"/>
            <ac:spMk id="10" creationId="{60DB6343-5087-433D-A211-46D1328DE624}"/>
          </ac:spMkLst>
        </pc:spChg>
        <pc:picChg chg="add mod">
          <ac:chgData name="Emma D'Arcy" userId="b591aa70-4419-47af-95d9-ffcb1359ed9d" providerId="ADAL" clId="{C8D22B1B-3BDE-4D82-BBDA-F12664AC53E5}" dt="2021-07-08T14:27:51.732" v="586" actId="1440"/>
          <ac:picMkLst>
            <pc:docMk/>
            <pc:sldMk cId="1665294855" sldId="262"/>
            <ac:picMk id="5" creationId="{EAEE84FA-09F1-4A50-926B-198A51A4763D}"/>
          </ac:picMkLst>
        </pc:picChg>
        <pc:picChg chg="add mod modCrop">
          <ac:chgData name="Emma D'Arcy" userId="b591aa70-4419-47af-95d9-ffcb1359ed9d" providerId="ADAL" clId="{C8D22B1B-3BDE-4D82-BBDA-F12664AC53E5}" dt="2021-07-08T14:27:53.015" v="587" actId="1440"/>
          <ac:picMkLst>
            <pc:docMk/>
            <pc:sldMk cId="1665294855" sldId="262"/>
            <ac:picMk id="7" creationId="{511C7907-F7D0-45E2-890A-DAEAB0F2996B}"/>
          </ac:picMkLst>
        </pc:picChg>
        <pc:picChg chg="add mod modCrop">
          <ac:chgData name="Emma D'Arcy" userId="b591aa70-4419-47af-95d9-ffcb1359ed9d" providerId="ADAL" clId="{C8D22B1B-3BDE-4D82-BBDA-F12664AC53E5}" dt="2021-07-08T14:27:54.263" v="588" actId="1440"/>
          <ac:picMkLst>
            <pc:docMk/>
            <pc:sldMk cId="1665294855" sldId="262"/>
            <ac:picMk id="9" creationId="{56A9C56B-44E9-44C3-9AD7-E918D7D8CD4F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7:49.380" v="585" actId="1440"/>
        <pc:sldMkLst>
          <pc:docMk/>
          <pc:sldMk cId="2140397142" sldId="263"/>
        </pc:sldMkLst>
        <pc:spChg chg="mod">
          <ac:chgData name="Emma D'Arcy" userId="b591aa70-4419-47af-95d9-ffcb1359ed9d" providerId="ADAL" clId="{C8D22B1B-3BDE-4D82-BBDA-F12664AC53E5}" dt="2021-07-08T14:16:42.356" v="294" actId="20577"/>
          <ac:spMkLst>
            <pc:docMk/>
            <pc:sldMk cId="2140397142" sldId="263"/>
            <ac:spMk id="2" creationId="{4FEACEFB-74A0-446D-A145-2C32E2048FC2}"/>
          </ac:spMkLst>
        </pc:spChg>
        <pc:spChg chg="del">
          <ac:chgData name="Emma D'Arcy" userId="b591aa70-4419-47af-95d9-ffcb1359ed9d" providerId="ADAL" clId="{C8D22B1B-3BDE-4D82-BBDA-F12664AC53E5}" dt="2021-07-08T14:17:05.355" v="297" actId="478"/>
          <ac:spMkLst>
            <pc:docMk/>
            <pc:sldMk cId="2140397142" sldId="263"/>
            <ac:spMk id="3" creationId="{67DA34C1-9FC9-4AE9-B004-B261B03FEFE3}"/>
          </ac:spMkLst>
        </pc:spChg>
        <pc:spChg chg="add mod">
          <ac:chgData name="Emma D'Arcy" userId="b591aa70-4419-47af-95d9-ffcb1359ed9d" providerId="ADAL" clId="{C8D22B1B-3BDE-4D82-BBDA-F12664AC53E5}" dt="2021-07-08T14:21:40.069" v="395" actId="1076"/>
          <ac:spMkLst>
            <pc:docMk/>
            <pc:sldMk cId="2140397142" sldId="263"/>
            <ac:spMk id="12" creationId="{0EA0C728-8B12-4890-8D07-DD1AB869EE7D}"/>
          </ac:spMkLst>
        </pc:spChg>
        <pc:picChg chg="add mod">
          <ac:chgData name="Emma D'Arcy" userId="b591aa70-4419-47af-95d9-ffcb1359ed9d" providerId="ADAL" clId="{C8D22B1B-3BDE-4D82-BBDA-F12664AC53E5}" dt="2021-07-08T14:27:44.001" v="582" actId="1440"/>
          <ac:picMkLst>
            <pc:docMk/>
            <pc:sldMk cId="2140397142" sldId="263"/>
            <ac:picMk id="5" creationId="{9935E1BA-0073-40BA-93A5-69FE2C8B5C85}"/>
          </ac:picMkLst>
        </pc:picChg>
        <pc:picChg chg="add mod">
          <ac:chgData name="Emma D'Arcy" userId="b591aa70-4419-47af-95d9-ffcb1359ed9d" providerId="ADAL" clId="{C8D22B1B-3BDE-4D82-BBDA-F12664AC53E5}" dt="2021-07-08T14:27:45.284" v="583" actId="1440"/>
          <ac:picMkLst>
            <pc:docMk/>
            <pc:sldMk cId="2140397142" sldId="263"/>
            <ac:picMk id="7" creationId="{7D4CBF7D-BE76-481E-896D-17F3B660EB07}"/>
          </ac:picMkLst>
        </pc:picChg>
        <pc:picChg chg="add mod">
          <ac:chgData name="Emma D'Arcy" userId="b591aa70-4419-47af-95d9-ffcb1359ed9d" providerId="ADAL" clId="{C8D22B1B-3BDE-4D82-BBDA-F12664AC53E5}" dt="2021-07-08T14:27:48.037" v="584" actId="1440"/>
          <ac:picMkLst>
            <pc:docMk/>
            <pc:sldMk cId="2140397142" sldId="263"/>
            <ac:picMk id="9" creationId="{54E36F57-0712-4A06-95A4-7EFA0C9BE55E}"/>
          </ac:picMkLst>
        </pc:picChg>
        <pc:picChg chg="add mod modCrop">
          <ac:chgData name="Emma D'Arcy" userId="b591aa70-4419-47af-95d9-ffcb1359ed9d" providerId="ADAL" clId="{C8D22B1B-3BDE-4D82-BBDA-F12664AC53E5}" dt="2021-07-08T14:27:49.380" v="585" actId="1440"/>
          <ac:picMkLst>
            <pc:docMk/>
            <pc:sldMk cId="2140397142" sldId="263"/>
            <ac:picMk id="11" creationId="{F23841C3-8AC0-439B-A569-BB393D61E012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28:45.193" v="608" actId="1076"/>
        <pc:sldMkLst>
          <pc:docMk/>
          <pc:sldMk cId="2335742647" sldId="264"/>
        </pc:sldMkLst>
        <pc:spChg chg="mod">
          <ac:chgData name="Emma D'Arcy" userId="b591aa70-4419-47af-95d9-ffcb1359ed9d" providerId="ADAL" clId="{C8D22B1B-3BDE-4D82-BBDA-F12664AC53E5}" dt="2021-07-08T14:28:45.193" v="608" actId="1076"/>
          <ac:spMkLst>
            <pc:docMk/>
            <pc:sldMk cId="2335742647" sldId="264"/>
            <ac:spMk id="2" creationId="{91E85893-B0B9-4056-8401-4ADD06776F52}"/>
          </ac:spMkLst>
        </pc:spChg>
        <pc:spChg chg="del">
          <ac:chgData name="Emma D'Arcy" userId="b591aa70-4419-47af-95d9-ffcb1359ed9d" providerId="ADAL" clId="{C8D22B1B-3BDE-4D82-BBDA-F12664AC53E5}" dt="2021-07-08T14:22:12.870" v="426" actId="478"/>
          <ac:spMkLst>
            <pc:docMk/>
            <pc:sldMk cId="2335742647" sldId="264"/>
            <ac:spMk id="3" creationId="{04ECC886-FCE5-4ABC-A883-164AD30C2EC9}"/>
          </ac:spMkLst>
        </pc:spChg>
        <pc:spChg chg="add mod">
          <ac:chgData name="Emma D'Arcy" userId="b591aa70-4419-47af-95d9-ffcb1359ed9d" providerId="ADAL" clId="{C8D22B1B-3BDE-4D82-BBDA-F12664AC53E5}" dt="2021-07-08T14:24:00.161" v="488" actId="1076"/>
          <ac:spMkLst>
            <pc:docMk/>
            <pc:sldMk cId="2335742647" sldId="264"/>
            <ac:spMk id="10" creationId="{0F46F455-0070-4FBA-B954-447982D55581}"/>
          </ac:spMkLst>
        </pc:spChg>
        <pc:spChg chg="add mod">
          <ac:chgData name="Emma D'Arcy" userId="b591aa70-4419-47af-95d9-ffcb1359ed9d" providerId="ADAL" clId="{C8D22B1B-3BDE-4D82-BBDA-F12664AC53E5}" dt="2021-07-08T14:27:02.815" v="572" actId="14100"/>
          <ac:spMkLst>
            <pc:docMk/>
            <pc:sldMk cId="2335742647" sldId="264"/>
            <ac:spMk id="13" creationId="{585C5360-8C02-4AD5-BE48-390D50EDB1DF}"/>
          </ac:spMkLst>
        </pc:spChg>
        <pc:picChg chg="add mod">
          <ac:chgData name="Emma D'Arcy" userId="b591aa70-4419-47af-95d9-ffcb1359ed9d" providerId="ADAL" clId="{C8D22B1B-3BDE-4D82-BBDA-F12664AC53E5}" dt="2021-07-08T14:27:28.742" v="577" actId="1440"/>
          <ac:picMkLst>
            <pc:docMk/>
            <pc:sldMk cId="2335742647" sldId="264"/>
            <ac:picMk id="5" creationId="{A29E7313-2B5F-4883-AEDB-6CEC2302A2FF}"/>
          </ac:picMkLst>
        </pc:picChg>
        <pc:picChg chg="add mod">
          <ac:chgData name="Emma D'Arcy" userId="b591aa70-4419-47af-95d9-ffcb1359ed9d" providerId="ADAL" clId="{C8D22B1B-3BDE-4D82-BBDA-F12664AC53E5}" dt="2021-07-08T14:27:30.078" v="578" actId="1440"/>
          <ac:picMkLst>
            <pc:docMk/>
            <pc:sldMk cId="2335742647" sldId="264"/>
            <ac:picMk id="7" creationId="{DA2D5D2C-4C58-4406-A7A4-B1BC78CEA990}"/>
          </ac:picMkLst>
        </pc:picChg>
        <pc:picChg chg="add mod">
          <ac:chgData name="Emma D'Arcy" userId="b591aa70-4419-47af-95d9-ffcb1359ed9d" providerId="ADAL" clId="{C8D22B1B-3BDE-4D82-BBDA-F12664AC53E5}" dt="2021-07-08T14:27:32.760" v="579" actId="1440"/>
          <ac:picMkLst>
            <pc:docMk/>
            <pc:sldMk cId="2335742647" sldId="264"/>
            <ac:picMk id="9" creationId="{005C8E51-F19E-4E6B-8C2E-5D017A436CAF}"/>
          </ac:picMkLst>
        </pc:picChg>
        <pc:picChg chg="add mod">
          <ac:chgData name="Emma D'Arcy" userId="b591aa70-4419-47af-95d9-ffcb1359ed9d" providerId="ADAL" clId="{C8D22B1B-3BDE-4D82-BBDA-F12664AC53E5}" dt="2021-07-08T14:27:35.595" v="580" actId="1440"/>
          <ac:picMkLst>
            <pc:docMk/>
            <pc:sldMk cId="2335742647" sldId="264"/>
            <ac:picMk id="12" creationId="{78FF5328-F055-4B62-86F2-1B30B4B9A217}"/>
          </ac:picMkLst>
        </pc:picChg>
        <pc:picChg chg="add del mod ord">
          <ac:chgData name="Emma D'Arcy" userId="b591aa70-4419-47af-95d9-ffcb1359ed9d" providerId="ADAL" clId="{C8D22B1B-3BDE-4D82-BBDA-F12664AC53E5}" dt="2021-07-08T14:26:57.122" v="569" actId="478"/>
          <ac:picMkLst>
            <pc:docMk/>
            <pc:sldMk cId="2335742647" sldId="264"/>
            <ac:picMk id="15" creationId="{1172A0BF-A63A-4F88-8885-36C1D398D8E8}"/>
          </ac:picMkLst>
        </pc:picChg>
        <pc:picChg chg="add mod">
          <ac:chgData name="Emma D'Arcy" userId="b591aa70-4419-47af-95d9-ffcb1359ed9d" providerId="ADAL" clId="{C8D22B1B-3BDE-4D82-BBDA-F12664AC53E5}" dt="2021-07-08T14:27:06.285" v="575" actId="1076"/>
          <ac:picMkLst>
            <pc:docMk/>
            <pc:sldMk cId="2335742647" sldId="264"/>
            <ac:picMk id="17" creationId="{648ABF28-ABCB-43C2-8B05-DEE142990C9F}"/>
          </ac:picMkLst>
        </pc:picChg>
        <pc:picChg chg="add mod">
          <ac:chgData name="Emma D'Arcy" userId="b591aa70-4419-47af-95d9-ffcb1359ed9d" providerId="ADAL" clId="{C8D22B1B-3BDE-4D82-BBDA-F12664AC53E5}" dt="2021-07-08T14:27:37.696" v="581" actId="1076"/>
          <ac:picMkLst>
            <pc:docMk/>
            <pc:sldMk cId="2335742647" sldId="264"/>
            <ac:picMk id="19" creationId="{644248A8-CBF6-43C9-BB1F-953A66B12299}"/>
          </ac:picMkLst>
        </pc:picChg>
        <pc:picChg chg="add mod">
          <ac:chgData name="Emma D'Arcy" userId="b591aa70-4419-47af-95d9-ffcb1359ed9d" providerId="ADAL" clId="{C8D22B1B-3BDE-4D82-BBDA-F12664AC53E5}" dt="2021-07-08T14:25:48.863" v="552" actId="1076"/>
          <ac:picMkLst>
            <pc:docMk/>
            <pc:sldMk cId="2335742647" sldId="264"/>
            <ac:picMk id="21" creationId="{7D1D1FF7-4573-4A60-AAB2-534B457FC63E}"/>
          </ac:picMkLst>
        </pc:picChg>
        <pc:picChg chg="add mod">
          <ac:chgData name="Emma D'Arcy" userId="b591aa70-4419-47af-95d9-ffcb1359ed9d" providerId="ADAL" clId="{C8D22B1B-3BDE-4D82-BBDA-F12664AC53E5}" dt="2021-07-08T14:25:46.389" v="551" actId="1076"/>
          <ac:picMkLst>
            <pc:docMk/>
            <pc:sldMk cId="2335742647" sldId="264"/>
            <ac:picMk id="23" creationId="{C3BB9DB8-BD7E-4843-B5E4-246F8AB75F74}"/>
          </ac:picMkLst>
        </pc:picChg>
        <pc:picChg chg="add del mod">
          <ac:chgData name="Emma D'Arcy" userId="b591aa70-4419-47af-95d9-ffcb1359ed9d" providerId="ADAL" clId="{C8D22B1B-3BDE-4D82-BBDA-F12664AC53E5}" dt="2021-07-08T14:26:58.875" v="570" actId="21"/>
          <ac:picMkLst>
            <pc:docMk/>
            <pc:sldMk cId="2335742647" sldId="264"/>
            <ac:picMk id="25" creationId="{5AC6E326-C1C0-4540-A73E-4AFFB3464FBA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31:59.429" v="851" actId="1076"/>
        <pc:sldMkLst>
          <pc:docMk/>
          <pc:sldMk cId="251833979" sldId="265"/>
        </pc:sldMkLst>
        <pc:spChg chg="mod">
          <ac:chgData name="Emma D'Arcy" userId="b591aa70-4419-47af-95d9-ffcb1359ed9d" providerId="ADAL" clId="{C8D22B1B-3BDE-4D82-BBDA-F12664AC53E5}" dt="2021-07-08T14:29:49.251" v="649" actId="1076"/>
          <ac:spMkLst>
            <pc:docMk/>
            <pc:sldMk cId="251833979" sldId="265"/>
            <ac:spMk id="2" creationId="{CA2FE951-DDB8-4CDF-9E4E-7CA4A0D513C5}"/>
          </ac:spMkLst>
        </pc:spChg>
        <pc:spChg chg="del">
          <ac:chgData name="Emma D'Arcy" userId="b591aa70-4419-47af-95d9-ffcb1359ed9d" providerId="ADAL" clId="{C8D22B1B-3BDE-4D82-BBDA-F12664AC53E5}" dt="2021-07-08T14:29:00.923" v="639" actId="478"/>
          <ac:spMkLst>
            <pc:docMk/>
            <pc:sldMk cId="251833979" sldId="265"/>
            <ac:spMk id="3" creationId="{24AA84EF-C71B-4D4A-99B6-F47C34B0D773}"/>
          </ac:spMkLst>
        </pc:spChg>
        <pc:spChg chg="add mod">
          <ac:chgData name="Emma D'Arcy" userId="b591aa70-4419-47af-95d9-ffcb1359ed9d" providerId="ADAL" clId="{C8D22B1B-3BDE-4D82-BBDA-F12664AC53E5}" dt="2021-07-08T14:31:48.848" v="847" actId="14100"/>
          <ac:spMkLst>
            <pc:docMk/>
            <pc:sldMk cId="251833979" sldId="265"/>
            <ac:spMk id="11" creationId="{9C96D5E1-0AA5-4B79-89CB-A564CAAE48F1}"/>
          </ac:spMkLst>
        </pc:spChg>
        <pc:picChg chg="add mod">
          <ac:chgData name="Emma D'Arcy" userId="b591aa70-4419-47af-95d9-ffcb1359ed9d" providerId="ADAL" clId="{C8D22B1B-3BDE-4D82-BBDA-F12664AC53E5}" dt="2021-07-08T14:31:59.429" v="851" actId="1076"/>
          <ac:picMkLst>
            <pc:docMk/>
            <pc:sldMk cId="251833979" sldId="265"/>
            <ac:picMk id="4" creationId="{BE5D9246-F018-481F-933A-AB99D2C4FE25}"/>
          </ac:picMkLst>
        </pc:picChg>
        <pc:picChg chg="add del mod">
          <ac:chgData name="Emma D'Arcy" userId="b591aa70-4419-47af-95d9-ffcb1359ed9d" providerId="ADAL" clId="{C8D22B1B-3BDE-4D82-BBDA-F12664AC53E5}" dt="2021-07-08T14:29:43.555" v="646" actId="478"/>
          <ac:picMkLst>
            <pc:docMk/>
            <pc:sldMk cId="251833979" sldId="265"/>
            <ac:picMk id="6" creationId="{4F31290E-5824-4009-837F-1DECE26D5EE6}"/>
          </ac:picMkLst>
        </pc:picChg>
        <pc:picChg chg="add mod">
          <ac:chgData name="Emma D'Arcy" userId="b591aa70-4419-47af-95d9-ffcb1359ed9d" providerId="ADAL" clId="{C8D22B1B-3BDE-4D82-BBDA-F12664AC53E5}" dt="2021-07-08T14:30:47.265" v="662" actId="1076"/>
          <ac:picMkLst>
            <pc:docMk/>
            <pc:sldMk cId="251833979" sldId="265"/>
            <ac:picMk id="8" creationId="{A6B7E520-0026-47F0-9C10-9FA093CAEDDF}"/>
          </ac:picMkLst>
        </pc:picChg>
        <pc:picChg chg="add mod">
          <ac:chgData name="Emma D'Arcy" userId="b591aa70-4419-47af-95d9-ffcb1359ed9d" providerId="ADAL" clId="{C8D22B1B-3BDE-4D82-BBDA-F12664AC53E5}" dt="2021-07-08T14:31:54.768" v="849" actId="1076"/>
          <ac:picMkLst>
            <pc:docMk/>
            <pc:sldMk cId="251833979" sldId="265"/>
            <ac:picMk id="10" creationId="{D1588009-7B9A-487B-ABEA-B9936E57FDA6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52:32.132" v="1246" actId="113"/>
        <pc:sldMkLst>
          <pc:docMk/>
          <pc:sldMk cId="2548198337" sldId="266"/>
        </pc:sldMkLst>
        <pc:spChg chg="mod">
          <ac:chgData name="Emma D'Arcy" userId="b591aa70-4419-47af-95d9-ffcb1359ed9d" providerId="ADAL" clId="{C8D22B1B-3BDE-4D82-BBDA-F12664AC53E5}" dt="2021-07-08T14:38:43.940" v="875" actId="20577"/>
          <ac:spMkLst>
            <pc:docMk/>
            <pc:sldMk cId="2548198337" sldId="266"/>
            <ac:spMk id="2" creationId="{D407FE82-AFF5-46F4-BD8B-72BF509CB16B}"/>
          </ac:spMkLst>
        </pc:spChg>
        <pc:spChg chg="del">
          <ac:chgData name="Emma D'Arcy" userId="b591aa70-4419-47af-95d9-ffcb1359ed9d" providerId="ADAL" clId="{C8D22B1B-3BDE-4D82-BBDA-F12664AC53E5}" dt="2021-07-08T14:38:46.016" v="876" actId="22"/>
          <ac:spMkLst>
            <pc:docMk/>
            <pc:sldMk cId="2548198337" sldId="266"/>
            <ac:spMk id="3" creationId="{32427CDC-4D29-4707-A2FD-65D8C5CE6BF5}"/>
          </ac:spMkLst>
        </pc:spChg>
        <pc:spChg chg="add mod">
          <ac:chgData name="Emma D'Arcy" userId="b591aa70-4419-47af-95d9-ffcb1359ed9d" providerId="ADAL" clId="{C8D22B1B-3BDE-4D82-BBDA-F12664AC53E5}" dt="2021-07-08T14:44:40.918" v="924" actId="1076"/>
          <ac:spMkLst>
            <pc:docMk/>
            <pc:sldMk cId="2548198337" sldId="266"/>
            <ac:spMk id="9" creationId="{4EA5567D-0135-43C3-B813-9D5A85CCF009}"/>
          </ac:spMkLst>
        </pc:spChg>
        <pc:spChg chg="add mod">
          <ac:chgData name="Emma D'Arcy" userId="b591aa70-4419-47af-95d9-ffcb1359ed9d" providerId="ADAL" clId="{C8D22B1B-3BDE-4D82-BBDA-F12664AC53E5}" dt="2021-07-08T14:52:03.357" v="1171" actId="1076"/>
          <ac:spMkLst>
            <pc:docMk/>
            <pc:sldMk cId="2548198337" sldId="266"/>
            <ac:spMk id="14" creationId="{3F8DC3AD-AF07-444D-9AA2-E5EABB0FE3C3}"/>
          </ac:spMkLst>
        </pc:spChg>
        <pc:spChg chg="add mod">
          <ac:chgData name="Emma D'Arcy" userId="b591aa70-4419-47af-95d9-ffcb1359ed9d" providerId="ADAL" clId="{C8D22B1B-3BDE-4D82-BBDA-F12664AC53E5}" dt="2021-07-08T14:44:35.631" v="922" actId="1076"/>
          <ac:spMkLst>
            <pc:docMk/>
            <pc:sldMk cId="2548198337" sldId="266"/>
            <ac:spMk id="15" creationId="{C49ABDFC-9EAD-4ED1-97B6-E48BFE007BC7}"/>
          </ac:spMkLst>
        </pc:spChg>
        <pc:spChg chg="add mod">
          <ac:chgData name="Emma D'Arcy" userId="b591aa70-4419-47af-95d9-ffcb1359ed9d" providerId="ADAL" clId="{C8D22B1B-3BDE-4D82-BBDA-F12664AC53E5}" dt="2021-07-08T14:44:29.209" v="918" actId="1076"/>
          <ac:spMkLst>
            <pc:docMk/>
            <pc:sldMk cId="2548198337" sldId="266"/>
            <ac:spMk id="16" creationId="{E310CD38-B1E8-4501-9780-673E2C439CA8}"/>
          </ac:spMkLst>
        </pc:spChg>
        <pc:spChg chg="add mod">
          <ac:chgData name="Emma D'Arcy" userId="b591aa70-4419-47af-95d9-ffcb1359ed9d" providerId="ADAL" clId="{C8D22B1B-3BDE-4D82-BBDA-F12664AC53E5}" dt="2021-07-08T14:52:32.132" v="1246" actId="113"/>
          <ac:spMkLst>
            <pc:docMk/>
            <pc:sldMk cId="2548198337" sldId="266"/>
            <ac:spMk id="17" creationId="{8375002B-605E-4049-A787-7083F329403E}"/>
          </ac:spMkLst>
        </pc:spChg>
        <pc:picChg chg="add mod ord">
          <ac:chgData name="Emma D'Arcy" userId="b591aa70-4419-47af-95d9-ffcb1359ed9d" providerId="ADAL" clId="{C8D22B1B-3BDE-4D82-BBDA-F12664AC53E5}" dt="2021-07-08T14:44:24.205" v="916" actId="1076"/>
          <ac:picMkLst>
            <pc:docMk/>
            <pc:sldMk cId="2548198337" sldId="266"/>
            <ac:picMk id="5" creationId="{1D433E6C-1DA4-4BCF-8E9E-5813C0CF5951}"/>
          </ac:picMkLst>
        </pc:picChg>
        <pc:picChg chg="add mod">
          <ac:chgData name="Emma D'Arcy" userId="b591aa70-4419-47af-95d9-ffcb1359ed9d" providerId="ADAL" clId="{C8D22B1B-3BDE-4D82-BBDA-F12664AC53E5}" dt="2021-07-08T14:43:47.488" v="899" actId="1440"/>
          <ac:picMkLst>
            <pc:docMk/>
            <pc:sldMk cId="2548198337" sldId="266"/>
            <ac:picMk id="7" creationId="{CA6B8E7B-49D9-4A88-9ECD-9F9BE69446F4}"/>
          </ac:picMkLst>
        </pc:picChg>
        <pc:picChg chg="add mod">
          <ac:chgData name="Emma D'Arcy" userId="b591aa70-4419-47af-95d9-ffcb1359ed9d" providerId="ADAL" clId="{C8D22B1B-3BDE-4D82-BBDA-F12664AC53E5}" dt="2021-07-08T14:52:01.572" v="1170" actId="1076"/>
          <ac:picMkLst>
            <pc:docMk/>
            <pc:sldMk cId="2548198337" sldId="266"/>
            <ac:picMk id="11" creationId="{D3AF4D86-5569-4B58-831C-D1177AC680E9}"/>
          </ac:picMkLst>
        </pc:picChg>
        <pc:picChg chg="add mod">
          <ac:chgData name="Emma D'Arcy" userId="b591aa70-4419-47af-95d9-ffcb1359ed9d" providerId="ADAL" clId="{C8D22B1B-3BDE-4D82-BBDA-F12664AC53E5}" dt="2021-07-08T14:52:04.407" v="1172" actId="1076"/>
          <ac:picMkLst>
            <pc:docMk/>
            <pc:sldMk cId="2548198337" sldId="266"/>
            <ac:picMk id="13" creationId="{91FBFAA0-9706-492E-9E81-4D8573B5C879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47:35.188" v="1018" actId="1076"/>
        <pc:sldMkLst>
          <pc:docMk/>
          <pc:sldMk cId="3528909333" sldId="267"/>
        </pc:sldMkLst>
        <pc:spChg chg="mod">
          <ac:chgData name="Emma D'Arcy" userId="b591aa70-4419-47af-95d9-ffcb1359ed9d" providerId="ADAL" clId="{C8D22B1B-3BDE-4D82-BBDA-F12664AC53E5}" dt="2021-07-08T14:47:35.188" v="1018" actId="1076"/>
          <ac:spMkLst>
            <pc:docMk/>
            <pc:sldMk cId="3528909333" sldId="267"/>
            <ac:spMk id="2" creationId="{70412D90-29AA-4544-B41A-700C22B28C54}"/>
          </ac:spMkLst>
        </pc:spChg>
        <pc:spChg chg="del">
          <ac:chgData name="Emma D'Arcy" userId="b591aa70-4419-47af-95d9-ffcb1359ed9d" providerId="ADAL" clId="{C8D22B1B-3BDE-4D82-BBDA-F12664AC53E5}" dt="2021-07-08T14:45:47.808" v="937" actId="478"/>
          <ac:spMkLst>
            <pc:docMk/>
            <pc:sldMk cId="3528909333" sldId="267"/>
            <ac:spMk id="3" creationId="{08F092B7-FDC1-4B19-B2C5-AC83DA2CD6DD}"/>
          </ac:spMkLst>
        </pc:spChg>
        <pc:spChg chg="add mod">
          <ac:chgData name="Emma D'Arcy" userId="b591aa70-4419-47af-95d9-ffcb1359ed9d" providerId="ADAL" clId="{C8D22B1B-3BDE-4D82-BBDA-F12664AC53E5}" dt="2021-07-08T14:46:11.332" v="962" actId="1076"/>
          <ac:spMkLst>
            <pc:docMk/>
            <pc:sldMk cId="3528909333" sldId="267"/>
            <ac:spMk id="6" creationId="{DC9DEF0C-143F-4D69-BB9B-09360999B19B}"/>
          </ac:spMkLst>
        </pc:spChg>
        <pc:spChg chg="add mod">
          <ac:chgData name="Emma D'Arcy" userId="b591aa70-4419-47af-95d9-ffcb1359ed9d" providerId="ADAL" clId="{C8D22B1B-3BDE-4D82-BBDA-F12664AC53E5}" dt="2021-07-08T14:47:19.772" v="1016" actId="1076"/>
          <ac:spMkLst>
            <pc:docMk/>
            <pc:sldMk cId="3528909333" sldId="267"/>
            <ac:spMk id="9" creationId="{507D51AA-9AA7-4130-9F12-B7903754806A}"/>
          </ac:spMkLst>
        </pc:spChg>
        <pc:picChg chg="add mod">
          <ac:chgData name="Emma D'Arcy" userId="b591aa70-4419-47af-95d9-ffcb1359ed9d" providerId="ADAL" clId="{C8D22B1B-3BDE-4D82-BBDA-F12664AC53E5}" dt="2021-07-08T14:45:53.845" v="940" actId="1440"/>
          <ac:picMkLst>
            <pc:docMk/>
            <pc:sldMk cId="3528909333" sldId="267"/>
            <ac:picMk id="5" creationId="{EBF45FB5-7760-4038-8003-8270F9FF5DEE}"/>
          </ac:picMkLst>
        </pc:picChg>
        <pc:picChg chg="add mod">
          <ac:chgData name="Emma D'Arcy" userId="b591aa70-4419-47af-95d9-ffcb1359ed9d" providerId="ADAL" clId="{C8D22B1B-3BDE-4D82-BBDA-F12664AC53E5}" dt="2021-07-08T14:46:58.964" v="965" actId="1440"/>
          <ac:picMkLst>
            <pc:docMk/>
            <pc:sldMk cId="3528909333" sldId="267"/>
            <ac:picMk id="8" creationId="{E47DBF55-A3CE-4C81-95E7-05A95601E2A8}"/>
          </ac:picMkLst>
        </pc:picChg>
      </pc:sldChg>
      <pc:sldChg chg="addSp delSp modSp new mod">
        <pc:chgData name="Emma D'Arcy" userId="b591aa70-4419-47af-95d9-ffcb1359ed9d" providerId="ADAL" clId="{C8D22B1B-3BDE-4D82-BBDA-F12664AC53E5}" dt="2021-07-08T14:49:26.403" v="1126" actId="20577"/>
        <pc:sldMkLst>
          <pc:docMk/>
          <pc:sldMk cId="2088323449" sldId="268"/>
        </pc:sldMkLst>
        <pc:spChg chg="del">
          <ac:chgData name="Emma D'Arcy" userId="b591aa70-4419-47af-95d9-ffcb1359ed9d" providerId="ADAL" clId="{C8D22B1B-3BDE-4D82-BBDA-F12664AC53E5}" dt="2021-07-08T14:47:40.190" v="1020" actId="478"/>
          <ac:spMkLst>
            <pc:docMk/>
            <pc:sldMk cId="2088323449" sldId="268"/>
            <ac:spMk id="2" creationId="{4BA33F1D-0C67-4D70-9764-D9171D8B2CE4}"/>
          </ac:spMkLst>
        </pc:spChg>
        <pc:spChg chg="del">
          <ac:chgData name="Emma D'Arcy" userId="b591aa70-4419-47af-95d9-ffcb1359ed9d" providerId="ADAL" clId="{C8D22B1B-3BDE-4D82-BBDA-F12664AC53E5}" dt="2021-07-08T14:47:41.452" v="1021" actId="478"/>
          <ac:spMkLst>
            <pc:docMk/>
            <pc:sldMk cId="2088323449" sldId="268"/>
            <ac:spMk id="3" creationId="{4F395740-1986-4C52-BD93-5AFE049A4BFB}"/>
          </ac:spMkLst>
        </pc:spChg>
        <pc:spChg chg="add mod">
          <ac:chgData name="Emma D'Arcy" userId="b591aa70-4419-47af-95d9-ffcb1359ed9d" providerId="ADAL" clId="{C8D22B1B-3BDE-4D82-BBDA-F12664AC53E5}" dt="2021-07-08T14:47:37.672" v="1019"/>
          <ac:spMkLst>
            <pc:docMk/>
            <pc:sldMk cId="2088323449" sldId="268"/>
            <ac:spMk id="4" creationId="{4E6BCDB2-69FB-40DA-BED4-FB30F0445FDB}"/>
          </ac:spMkLst>
        </pc:spChg>
        <pc:spChg chg="add mod">
          <ac:chgData name="Emma D'Arcy" userId="b591aa70-4419-47af-95d9-ffcb1359ed9d" providerId="ADAL" clId="{C8D22B1B-3BDE-4D82-BBDA-F12664AC53E5}" dt="2021-07-08T14:48:35.989" v="1081" actId="14100"/>
          <ac:spMkLst>
            <pc:docMk/>
            <pc:sldMk cId="2088323449" sldId="268"/>
            <ac:spMk id="7" creationId="{DADB219D-B434-4062-9728-08525C4EF1D4}"/>
          </ac:spMkLst>
        </pc:spChg>
        <pc:spChg chg="add mod">
          <ac:chgData name="Emma D'Arcy" userId="b591aa70-4419-47af-95d9-ffcb1359ed9d" providerId="ADAL" clId="{C8D22B1B-3BDE-4D82-BBDA-F12664AC53E5}" dt="2021-07-08T14:49:26.403" v="1126" actId="20577"/>
          <ac:spMkLst>
            <pc:docMk/>
            <pc:sldMk cId="2088323449" sldId="268"/>
            <ac:spMk id="10" creationId="{2F422564-F6D2-428E-B4AF-B34606D915C2}"/>
          </ac:spMkLst>
        </pc:spChg>
        <pc:picChg chg="add mod">
          <ac:chgData name="Emma D'Arcy" userId="b591aa70-4419-47af-95d9-ffcb1359ed9d" providerId="ADAL" clId="{C8D22B1B-3BDE-4D82-BBDA-F12664AC53E5}" dt="2021-07-08T14:48:14.751" v="1025" actId="1440"/>
          <ac:picMkLst>
            <pc:docMk/>
            <pc:sldMk cId="2088323449" sldId="268"/>
            <ac:picMk id="6" creationId="{4A57AB97-7BE6-421C-ADD5-9744C630A6F2}"/>
          </ac:picMkLst>
        </pc:picChg>
        <pc:picChg chg="add mod">
          <ac:chgData name="Emma D'Arcy" userId="b591aa70-4419-47af-95d9-ffcb1359ed9d" providerId="ADAL" clId="{C8D22B1B-3BDE-4D82-BBDA-F12664AC53E5}" dt="2021-07-08T14:49:13.238" v="1084" actId="1440"/>
          <ac:picMkLst>
            <pc:docMk/>
            <pc:sldMk cId="2088323449" sldId="268"/>
            <ac:picMk id="9" creationId="{0D60C70A-0CF8-491F-9D71-A07523D4721E}"/>
          </ac:picMkLst>
        </pc:picChg>
      </pc:sldChg>
      <pc:sldChg chg="addSp delSp modSp add mod">
        <pc:chgData name="Emma D'Arcy" userId="b591aa70-4419-47af-95d9-ffcb1359ed9d" providerId="ADAL" clId="{C8D22B1B-3BDE-4D82-BBDA-F12664AC53E5}" dt="2021-07-08T14:54:52.256" v="1324" actId="1076"/>
        <pc:sldMkLst>
          <pc:docMk/>
          <pc:sldMk cId="579392492" sldId="269"/>
        </pc:sldMkLst>
        <pc:spChg chg="del">
          <ac:chgData name="Emma D'Arcy" userId="b591aa70-4419-47af-95d9-ffcb1359ed9d" providerId="ADAL" clId="{C8D22B1B-3BDE-4D82-BBDA-F12664AC53E5}" dt="2021-07-08T14:50:02.090" v="1128" actId="478"/>
          <ac:spMkLst>
            <pc:docMk/>
            <pc:sldMk cId="579392492" sldId="269"/>
            <ac:spMk id="7" creationId="{DADB219D-B434-4062-9728-08525C4EF1D4}"/>
          </ac:spMkLst>
        </pc:spChg>
        <pc:spChg chg="del">
          <ac:chgData name="Emma D'Arcy" userId="b591aa70-4419-47af-95d9-ffcb1359ed9d" providerId="ADAL" clId="{C8D22B1B-3BDE-4D82-BBDA-F12664AC53E5}" dt="2021-07-08T14:50:02.090" v="1128" actId="478"/>
          <ac:spMkLst>
            <pc:docMk/>
            <pc:sldMk cId="579392492" sldId="269"/>
            <ac:spMk id="10" creationId="{2F422564-F6D2-428E-B4AF-B34606D915C2}"/>
          </ac:spMkLst>
        </pc:spChg>
        <pc:spChg chg="add mod">
          <ac:chgData name="Emma D'Arcy" userId="b591aa70-4419-47af-95d9-ffcb1359ed9d" providerId="ADAL" clId="{C8D22B1B-3BDE-4D82-BBDA-F12664AC53E5}" dt="2021-07-08T14:54:52.256" v="1324" actId="1076"/>
          <ac:spMkLst>
            <pc:docMk/>
            <pc:sldMk cId="579392492" sldId="269"/>
            <ac:spMk id="11" creationId="{1B29491A-ADAD-4ABA-8B04-8D2B7179FB83}"/>
          </ac:spMkLst>
        </pc:spChg>
        <pc:picChg chg="add mod">
          <ac:chgData name="Emma D'Arcy" userId="b591aa70-4419-47af-95d9-ffcb1359ed9d" providerId="ADAL" clId="{C8D22B1B-3BDE-4D82-BBDA-F12664AC53E5}" dt="2021-07-08T14:50:19.150" v="1136" actId="1076"/>
          <ac:picMkLst>
            <pc:docMk/>
            <pc:sldMk cId="579392492" sldId="269"/>
            <ac:picMk id="3" creationId="{53AD490D-25BD-4884-A066-39BB799D6B2D}"/>
          </ac:picMkLst>
        </pc:picChg>
        <pc:picChg chg="del">
          <ac:chgData name="Emma D'Arcy" userId="b591aa70-4419-47af-95d9-ffcb1359ed9d" providerId="ADAL" clId="{C8D22B1B-3BDE-4D82-BBDA-F12664AC53E5}" dt="2021-07-08T14:50:02.090" v="1128" actId="478"/>
          <ac:picMkLst>
            <pc:docMk/>
            <pc:sldMk cId="579392492" sldId="269"/>
            <ac:picMk id="6" creationId="{4A57AB97-7BE6-421C-ADD5-9744C630A6F2}"/>
          </ac:picMkLst>
        </pc:picChg>
        <pc:picChg chg="del">
          <ac:chgData name="Emma D'Arcy" userId="b591aa70-4419-47af-95d9-ffcb1359ed9d" providerId="ADAL" clId="{C8D22B1B-3BDE-4D82-BBDA-F12664AC53E5}" dt="2021-07-08T14:50:03.754" v="1129" actId="478"/>
          <ac:picMkLst>
            <pc:docMk/>
            <pc:sldMk cId="579392492" sldId="269"/>
            <ac:picMk id="9" creationId="{0D60C70A-0CF8-491F-9D71-A07523D4721E}"/>
          </ac:picMkLst>
        </pc:picChg>
      </pc:sldChg>
      <pc:sldChg chg="addSp modSp new mod">
        <pc:chgData name="Emma D'Arcy" userId="b591aa70-4419-47af-95d9-ffcb1359ed9d" providerId="ADAL" clId="{C8D22B1B-3BDE-4D82-BBDA-F12664AC53E5}" dt="2021-07-08T15:01:17.265" v="1444" actId="1076"/>
        <pc:sldMkLst>
          <pc:docMk/>
          <pc:sldMk cId="2374915836" sldId="270"/>
        </pc:sldMkLst>
        <pc:spChg chg="mod">
          <ac:chgData name="Emma D'Arcy" userId="b591aa70-4419-47af-95d9-ffcb1359ed9d" providerId="ADAL" clId="{C8D22B1B-3BDE-4D82-BBDA-F12664AC53E5}" dt="2021-07-08T14:59:44.216" v="1410" actId="1076"/>
          <ac:spMkLst>
            <pc:docMk/>
            <pc:sldMk cId="2374915836" sldId="270"/>
            <ac:spMk id="2" creationId="{CCEDF63F-0492-4219-97E0-609A9AA80CFC}"/>
          </ac:spMkLst>
        </pc:spChg>
        <pc:spChg chg="mod">
          <ac:chgData name="Emma D'Arcy" userId="b591aa70-4419-47af-95d9-ffcb1359ed9d" providerId="ADAL" clId="{C8D22B1B-3BDE-4D82-BBDA-F12664AC53E5}" dt="2021-07-08T15:01:16.079" v="1443" actId="1076"/>
          <ac:spMkLst>
            <pc:docMk/>
            <pc:sldMk cId="2374915836" sldId="270"/>
            <ac:spMk id="3" creationId="{D3474EE2-71BF-45D9-88E8-8C6A36C39D4F}"/>
          </ac:spMkLst>
        </pc:spChg>
        <pc:picChg chg="add mod">
          <ac:chgData name="Emma D'Arcy" userId="b591aa70-4419-47af-95d9-ffcb1359ed9d" providerId="ADAL" clId="{C8D22B1B-3BDE-4D82-BBDA-F12664AC53E5}" dt="2021-07-08T15:01:17.265" v="1444" actId="1076"/>
          <ac:picMkLst>
            <pc:docMk/>
            <pc:sldMk cId="2374915836" sldId="270"/>
            <ac:picMk id="5" creationId="{CA46D2D2-A498-4892-884D-9B73B699A5BC}"/>
          </ac:picMkLst>
        </pc:picChg>
        <pc:picChg chg="add mod">
          <ac:chgData name="Emma D'Arcy" userId="b591aa70-4419-47af-95d9-ffcb1359ed9d" providerId="ADAL" clId="{C8D22B1B-3BDE-4D82-BBDA-F12664AC53E5}" dt="2021-07-08T15:01:13.490" v="1442" actId="1076"/>
          <ac:picMkLst>
            <pc:docMk/>
            <pc:sldMk cId="2374915836" sldId="270"/>
            <ac:picMk id="1026" creationId="{362BA7A5-92F5-485F-9B18-71820278EB23}"/>
          </ac:picMkLst>
        </pc:picChg>
      </pc:sldChg>
      <pc:sldChg chg="addSp delSp modSp add mod">
        <pc:chgData name="Emma D'Arcy" userId="b591aa70-4419-47af-95d9-ffcb1359ed9d" providerId="ADAL" clId="{C8D22B1B-3BDE-4D82-BBDA-F12664AC53E5}" dt="2021-07-08T15:06:29.651" v="1645" actId="1076"/>
        <pc:sldMkLst>
          <pc:docMk/>
          <pc:sldMk cId="613360251" sldId="271"/>
        </pc:sldMkLst>
        <pc:spChg chg="mod">
          <ac:chgData name="Emma D'Arcy" userId="b591aa70-4419-47af-95d9-ffcb1359ed9d" providerId="ADAL" clId="{C8D22B1B-3BDE-4D82-BBDA-F12664AC53E5}" dt="2021-07-08T15:05:00.394" v="1569" actId="1076"/>
          <ac:spMkLst>
            <pc:docMk/>
            <pc:sldMk cId="613360251" sldId="271"/>
            <ac:spMk id="2" creationId="{CCEDF63F-0492-4219-97E0-609A9AA80CFC}"/>
          </ac:spMkLst>
        </pc:spChg>
        <pc:spChg chg="mod">
          <ac:chgData name="Emma D'Arcy" userId="b591aa70-4419-47af-95d9-ffcb1359ed9d" providerId="ADAL" clId="{C8D22B1B-3BDE-4D82-BBDA-F12664AC53E5}" dt="2021-07-08T15:05:26.094" v="1578" actId="1076"/>
          <ac:spMkLst>
            <pc:docMk/>
            <pc:sldMk cId="613360251" sldId="271"/>
            <ac:spMk id="3" creationId="{D3474EE2-71BF-45D9-88E8-8C6A36C39D4F}"/>
          </ac:spMkLst>
        </pc:spChg>
        <pc:spChg chg="add mod">
          <ac:chgData name="Emma D'Arcy" userId="b591aa70-4419-47af-95d9-ffcb1359ed9d" providerId="ADAL" clId="{C8D22B1B-3BDE-4D82-BBDA-F12664AC53E5}" dt="2021-07-08T15:06:22.446" v="1642" actId="1076"/>
          <ac:spMkLst>
            <pc:docMk/>
            <pc:sldMk cId="613360251" sldId="271"/>
            <ac:spMk id="10" creationId="{5A2C2AEA-4C75-47F9-802A-C8A3805EA9CF}"/>
          </ac:spMkLst>
        </pc:spChg>
        <pc:spChg chg="add mod">
          <ac:chgData name="Emma D'Arcy" userId="b591aa70-4419-47af-95d9-ffcb1359ed9d" providerId="ADAL" clId="{C8D22B1B-3BDE-4D82-BBDA-F12664AC53E5}" dt="2021-07-08T15:06:29.651" v="1645" actId="1076"/>
          <ac:spMkLst>
            <pc:docMk/>
            <pc:sldMk cId="613360251" sldId="271"/>
            <ac:spMk id="13" creationId="{638440D2-6192-4AC4-B597-C886BC4D37A0}"/>
          </ac:spMkLst>
        </pc:spChg>
        <pc:picChg chg="del">
          <ac:chgData name="Emma D'Arcy" userId="b591aa70-4419-47af-95d9-ffcb1359ed9d" providerId="ADAL" clId="{C8D22B1B-3BDE-4D82-BBDA-F12664AC53E5}" dt="2021-07-08T15:01:25.453" v="1447" actId="478"/>
          <ac:picMkLst>
            <pc:docMk/>
            <pc:sldMk cId="613360251" sldId="271"/>
            <ac:picMk id="5" creationId="{CA46D2D2-A498-4892-884D-9B73B699A5BC}"/>
          </ac:picMkLst>
        </pc:picChg>
        <pc:picChg chg="add mod">
          <ac:chgData name="Emma D'Arcy" userId="b591aa70-4419-47af-95d9-ffcb1359ed9d" providerId="ADAL" clId="{C8D22B1B-3BDE-4D82-BBDA-F12664AC53E5}" dt="2021-07-08T15:05:04.218" v="1571" actId="1076"/>
          <ac:picMkLst>
            <pc:docMk/>
            <pc:sldMk cId="613360251" sldId="271"/>
            <ac:picMk id="6" creationId="{854C1F9C-DB28-479D-B442-A7AA0C36F9D0}"/>
          </ac:picMkLst>
        </pc:picChg>
        <pc:picChg chg="add mod">
          <ac:chgData name="Emma D'Arcy" userId="b591aa70-4419-47af-95d9-ffcb1359ed9d" providerId="ADAL" clId="{C8D22B1B-3BDE-4D82-BBDA-F12664AC53E5}" dt="2021-07-08T15:06:23.853" v="1643" actId="1076"/>
          <ac:picMkLst>
            <pc:docMk/>
            <pc:sldMk cId="613360251" sldId="271"/>
            <ac:picMk id="8" creationId="{8252407D-FCCB-4FDF-9C60-A7F4BEE680CD}"/>
          </ac:picMkLst>
        </pc:picChg>
        <pc:picChg chg="add mod">
          <ac:chgData name="Emma D'Arcy" userId="b591aa70-4419-47af-95d9-ffcb1359ed9d" providerId="ADAL" clId="{C8D22B1B-3BDE-4D82-BBDA-F12664AC53E5}" dt="2021-07-08T15:06:25.083" v="1644" actId="1076"/>
          <ac:picMkLst>
            <pc:docMk/>
            <pc:sldMk cId="613360251" sldId="271"/>
            <ac:picMk id="11" creationId="{86AA9382-73D7-492E-BDF2-090EF62424BE}"/>
          </ac:picMkLst>
        </pc:picChg>
        <pc:picChg chg="del">
          <ac:chgData name="Emma D'Arcy" userId="b591aa70-4419-47af-95d9-ffcb1359ed9d" providerId="ADAL" clId="{C8D22B1B-3BDE-4D82-BBDA-F12664AC53E5}" dt="2021-07-08T15:01:24.015" v="1446" actId="478"/>
          <ac:picMkLst>
            <pc:docMk/>
            <pc:sldMk cId="613360251" sldId="271"/>
            <ac:picMk id="1026" creationId="{362BA7A5-92F5-485F-9B18-71820278EB23}"/>
          </ac:picMkLst>
        </pc:picChg>
      </pc:sldChg>
      <pc:sldChg chg="modSp new mod">
        <pc:chgData name="Emma D'Arcy" userId="b591aa70-4419-47af-95d9-ffcb1359ed9d" providerId="ADAL" clId="{C8D22B1B-3BDE-4D82-BBDA-F12664AC53E5}" dt="2021-07-08T15:25:15.521" v="1718" actId="20577"/>
        <pc:sldMkLst>
          <pc:docMk/>
          <pc:sldMk cId="3344780832" sldId="272"/>
        </pc:sldMkLst>
        <pc:spChg chg="mod">
          <ac:chgData name="Emma D'Arcy" userId="b591aa70-4419-47af-95d9-ffcb1359ed9d" providerId="ADAL" clId="{C8D22B1B-3BDE-4D82-BBDA-F12664AC53E5}" dt="2021-07-08T15:12:43.392" v="1670" actId="20577"/>
          <ac:spMkLst>
            <pc:docMk/>
            <pc:sldMk cId="3344780832" sldId="272"/>
            <ac:spMk id="2" creationId="{54A9AC7C-C7B6-4ACF-B819-2E54C3002B8D}"/>
          </ac:spMkLst>
        </pc:spChg>
        <pc:spChg chg="mod">
          <ac:chgData name="Emma D'Arcy" userId="b591aa70-4419-47af-95d9-ffcb1359ed9d" providerId="ADAL" clId="{C8D22B1B-3BDE-4D82-BBDA-F12664AC53E5}" dt="2021-07-08T15:25:15.521" v="1718" actId="20577"/>
          <ac:spMkLst>
            <pc:docMk/>
            <pc:sldMk cId="3344780832" sldId="272"/>
            <ac:spMk id="3" creationId="{22E488A7-1E7F-4621-A7BA-8109090F12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D2BAA-9EA8-4E93-BC20-F32B3D750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764309-8C0B-4A4D-AF44-34CDB2400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E98C-3ADD-43AB-B36E-3BF4AD79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7D79B-437D-4A32-A094-5DA8D7BDE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5438B-AB74-4F70-AE02-3884D776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1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15C8B-45BF-4152-8FF2-3E321767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56CD8-F748-460D-8246-775C5E63F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1F6F4-6C17-4072-89CC-9C6849669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0E90D-CB2A-46C7-9228-02C02C70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E40E2-A4C8-4B4F-9C54-53346579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1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D39C-3885-437C-8758-D978C130B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F5166-FD70-490A-87E4-86D0DE94B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D4B7C-7E6C-4818-B273-EAED0A910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33BE0-0516-4AFB-8E27-2C17C146F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E372B-EBF1-4FFB-872B-07DEBBF8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5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6C1C-0068-4501-ABD9-025A9BFF1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1034C-498C-413F-96B1-2AC6885B3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41B11-079D-4FB1-9A89-81C9D65CF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A4498-4E0A-4B43-B5AA-0B638928F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2E4FC-938E-4890-B015-3D82133E5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9C4D7-320E-48FA-8AE2-46B2B520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6391-E457-48A5-A360-33C51CF1F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00A5D-75B7-455B-90E3-B6DB87142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39726-180B-4DA5-85B7-DB8291844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2D627-2C13-439B-B7E9-45749A232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CC6251-D272-450D-9AA0-8DAE89DF2A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A0E42-7E30-437A-886C-8CA487ED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C959E-9206-464D-A948-7E04BE96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845E2-5DE3-4BC6-AF57-32D6CB24E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B513-2816-4DA8-8E3D-BE962DB7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48B199-32B1-4186-A530-1EC29176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DA8E1-0EB6-4255-BB96-5146B6CD8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DC639-D5FE-409D-97CF-C9B11B8E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7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CCF3F-91A0-45F9-9F9B-1AEFBDD05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5E5189-FBA3-46F1-9EB6-E352CF284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1CE7A-C711-4A6F-B4A1-595692FF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4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42103-5A4C-4944-B87E-4E73E8885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46F6E-831A-4200-9C47-9DD7816C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03AEB-BE3B-41CA-8C68-86E9B762D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0D96-BDCE-4A69-B3F5-2385133D7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BA3D7-3F3F-4366-93B7-1ADAB2D17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C0F1E-B04B-414F-9D70-85C7BBB7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6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91C0-1562-4F4D-BA85-59F115B54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4B86F-A4C9-4762-B608-2C0ED173F8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62D29-385E-4EAE-9A15-DBDEC7138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20C27-6B2F-47E9-83B2-6C4E6F98A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044A8-B443-48DC-9055-FD213D925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7EB4A-E12E-4C73-A335-6C59724B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03A3-57B5-4F75-A312-99D1E2DCB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E8C60-8BD5-474B-8772-79D06358E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1FE0E-85AF-4518-9C10-4FFFCFB9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7702B-AE31-4856-946B-3792492CC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77AB5-90F4-4340-8752-13EF95CB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2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C780C4-0E9A-48D6-9990-D7C0629E89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951EA-3E52-466C-825B-72CE8D767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E1699-27CB-4217-8E02-63AD06AC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4FACC-6A19-4384-A674-4B00DB470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D5F7E-BE6E-4298-B1D3-E84BA1C8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3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4D15E-0215-46CB-9258-DC33182D7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8A560-B860-4C4A-BF48-4528FF216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EEECE-6582-47C6-9FA3-9C114FA1C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5D08D-4EE2-41ED-A277-763F54DA7503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40208-A1A1-45B7-B306-74720DE45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8913-DF3B-4A09-81A1-DA5747B25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D1A48-9E0D-4C7B-ADEC-8395741CB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6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12" Type="http://schemas.openxmlformats.org/officeDocument/2006/relationships/image" Target="../media/image1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14.svg"/><Relationship Id="rId5" Type="http://schemas.openxmlformats.org/officeDocument/2006/relationships/image" Target="../media/image35.png"/><Relationship Id="rId10" Type="http://schemas.openxmlformats.org/officeDocument/2006/relationships/image" Target="../media/image13.png"/><Relationship Id="rId4" Type="http://schemas.openxmlformats.org/officeDocument/2006/relationships/image" Target="../media/image34.png"/><Relationship Id="rId9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ake.powerapps.com/" TargetMode="Externa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platformlearn.academy/" TargetMode="External"/><Relationship Id="rId2" Type="http://schemas.openxmlformats.org/officeDocument/2006/relationships/hyperlink" Target="https://www.udacity.com/course/microsoft-power-platform--ud09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12B9-FC6A-4FD2-A55C-8F8093924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set up a Developer Tenant for Power Platform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064E5-080C-424D-BC57-2B4406910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…because it shouldn’t be this hard.</a:t>
            </a:r>
          </a:p>
        </p:txBody>
      </p:sp>
    </p:spTree>
    <p:extLst>
      <p:ext uri="{BB962C8B-B14F-4D97-AF65-F5344CB8AC3E}">
        <p14:creationId xmlns:p14="http://schemas.microsoft.com/office/powerpoint/2010/main" val="1022312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5B298-3637-4131-999D-C811FF0A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Join the M365 Dev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BE8EC-7A79-4681-97EC-4325F3A9B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544" y="1714417"/>
            <a:ext cx="10515599" cy="42062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https://developer.microsoft.com/en-us/microsoft-365/dev-program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87A7B-4CE1-4548-9909-EB8BDE0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64" y="2316061"/>
            <a:ext cx="10515599" cy="3443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449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817F-F779-4ED8-BD4E-B811071AA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6" y="-180508"/>
            <a:ext cx="10515600" cy="1325563"/>
          </a:xfrm>
        </p:spPr>
        <p:txBody>
          <a:bodyPr/>
          <a:lstStyle/>
          <a:p>
            <a:r>
              <a:rPr lang="en-US" dirty="0"/>
              <a:t>Create an Account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ED2228-9CC2-4068-B89C-97106765D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99" t="10610" r="7128" b="21438"/>
          <a:stretch/>
        </p:blipFill>
        <p:spPr>
          <a:xfrm>
            <a:off x="189967" y="950803"/>
            <a:ext cx="2805133" cy="21844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0A4E5C-0713-4173-B306-0944436689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58" t="4526" r="10188" b="11570"/>
          <a:stretch/>
        </p:blipFill>
        <p:spPr>
          <a:xfrm>
            <a:off x="4288126" y="820194"/>
            <a:ext cx="3198836" cy="2401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18B4681-065F-4DD4-868B-36CB5BA89E93}"/>
              </a:ext>
            </a:extLst>
          </p:cNvPr>
          <p:cNvSpPr/>
          <p:nvPr/>
        </p:nvSpPr>
        <p:spPr>
          <a:xfrm>
            <a:off x="3216512" y="1793789"/>
            <a:ext cx="683491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70761CC-F453-4834-B06E-2ED7F69BFEE1}"/>
              </a:ext>
            </a:extLst>
          </p:cNvPr>
          <p:cNvSpPr/>
          <p:nvPr/>
        </p:nvSpPr>
        <p:spPr>
          <a:xfrm>
            <a:off x="7982058" y="1793788"/>
            <a:ext cx="683491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26E7686-8AA3-4EB0-9308-EE5A75D716CA}"/>
              </a:ext>
            </a:extLst>
          </p:cNvPr>
          <p:cNvSpPr/>
          <p:nvPr/>
        </p:nvSpPr>
        <p:spPr>
          <a:xfrm rot="8067073">
            <a:off x="10932869" y="3430758"/>
            <a:ext cx="683491" cy="415637"/>
          </a:xfrm>
          <a:prstGeom prst="rightArrow">
            <a:avLst>
              <a:gd name="adj1" fmla="val 50000"/>
              <a:gd name="adj2" fmla="val 45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B0E1DE-161F-4099-81A0-7C314F08E0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91" t="1955" r="3420" b="4812"/>
          <a:stretch/>
        </p:blipFill>
        <p:spPr>
          <a:xfrm>
            <a:off x="8183404" y="3611419"/>
            <a:ext cx="2703534" cy="2866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B23D2A-DE6A-4810-AEA6-AD7548CD2A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35" t="7785" r="5835" b="6079"/>
          <a:stretch/>
        </p:blipFill>
        <p:spPr>
          <a:xfrm>
            <a:off x="4288126" y="3557842"/>
            <a:ext cx="2780146" cy="2974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08F109C6-D1F3-4965-8924-CD5A08E8AC6F}"/>
              </a:ext>
            </a:extLst>
          </p:cNvPr>
          <p:cNvSpPr/>
          <p:nvPr/>
        </p:nvSpPr>
        <p:spPr>
          <a:xfrm rot="10800000">
            <a:off x="7269619" y="4837078"/>
            <a:ext cx="712439" cy="415637"/>
          </a:xfrm>
          <a:prstGeom prst="rightArrow">
            <a:avLst>
              <a:gd name="adj1" fmla="val 50000"/>
              <a:gd name="adj2" fmla="val 45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B81A396-F9F4-4708-ACED-9D3E4335C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137" y="779589"/>
            <a:ext cx="2805133" cy="2466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E8F27A6-151B-426F-8B60-DA95AF766D0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76" t="1738" r="2219" b="2881"/>
          <a:stretch/>
        </p:blipFill>
        <p:spPr>
          <a:xfrm>
            <a:off x="285369" y="3429000"/>
            <a:ext cx="2709731" cy="3193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027C9C6B-1E46-45DC-BE6A-790E0EB89D5D}"/>
              </a:ext>
            </a:extLst>
          </p:cNvPr>
          <p:cNvSpPr/>
          <p:nvPr/>
        </p:nvSpPr>
        <p:spPr>
          <a:xfrm rot="10800000">
            <a:off x="3244122" y="4648575"/>
            <a:ext cx="712439" cy="415637"/>
          </a:xfrm>
          <a:prstGeom prst="rightArrow">
            <a:avLst>
              <a:gd name="adj1" fmla="val 50000"/>
              <a:gd name="adj2" fmla="val 45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95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D6C5-F88B-4352-BCCB-202B3ED5A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0999" y="0"/>
            <a:ext cx="4066310" cy="891021"/>
          </a:xfrm>
        </p:spPr>
        <p:txBody>
          <a:bodyPr/>
          <a:lstStyle/>
          <a:p>
            <a:r>
              <a:rPr lang="en-US" dirty="0"/>
              <a:t>Fill in the form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E68422-B9C2-4971-BA6D-7DF8ADA9F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21" y="1164215"/>
            <a:ext cx="5214976" cy="5114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B506F3-7F55-4D48-A91A-44D23D6D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582" y="1013899"/>
            <a:ext cx="2990872" cy="1966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97098-DDD3-4BFC-A3E0-9D2694774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64519"/>
            <a:ext cx="5910306" cy="2814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Graphic 12" descr="Badge 3 with solid fill">
            <a:extLst>
              <a:ext uri="{FF2B5EF4-FFF2-40B4-BE49-F238E27FC236}">
                <a16:creationId xmlns:a16="http://schemas.microsoft.com/office/drawing/2014/main" id="{EFE92EAB-0455-4CD6-909B-972ADF9E1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16130" y="5364777"/>
            <a:ext cx="914400" cy="914400"/>
          </a:xfrm>
          <a:prstGeom prst="rect">
            <a:avLst/>
          </a:prstGeom>
        </p:spPr>
      </p:pic>
      <p:pic>
        <p:nvPicPr>
          <p:cNvPr id="15" name="Graphic 14" descr="Badge with solid fill">
            <a:extLst>
              <a:ext uri="{FF2B5EF4-FFF2-40B4-BE49-F238E27FC236}">
                <a16:creationId xmlns:a16="http://schemas.microsoft.com/office/drawing/2014/main" id="{189ABD29-5422-4119-BD00-1F3848E5C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29841" y="2066426"/>
            <a:ext cx="914400" cy="914400"/>
          </a:xfrm>
          <a:prstGeom prst="rect">
            <a:avLst/>
          </a:prstGeom>
        </p:spPr>
      </p:pic>
      <p:pic>
        <p:nvPicPr>
          <p:cNvPr id="17" name="Graphic 16" descr="Badge 1 with solid fill">
            <a:extLst>
              <a:ext uri="{FF2B5EF4-FFF2-40B4-BE49-F238E27FC236}">
                <a16:creationId xmlns:a16="http://schemas.microsoft.com/office/drawing/2014/main" id="{AD3C6F97-EE47-4C79-A06F-DFEEA64A37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659" y="52365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1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B069D-FD07-40FF-93CF-9010BAA6A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the E5 Subscription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24615-455A-4638-B210-693E20BCA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58" y="1466050"/>
            <a:ext cx="7305776" cy="1592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C31BFD-3EF0-4188-8FBE-40387E313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774" y="666231"/>
            <a:ext cx="2495568" cy="3881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6313DE6-836C-4369-86EC-68CC8F0C8FD5}"/>
              </a:ext>
            </a:extLst>
          </p:cNvPr>
          <p:cNvSpPr/>
          <p:nvPr/>
        </p:nvSpPr>
        <p:spPr>
          <a:xfrm>
            <a:off x="8278039" y="2054287"/>
            <a:ext cx="683491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CBF1EB-29DF-4DCF-B620-914B47DBB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148" y="3697267"/>
            <a:ext cx="2547956" cy="2795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F14640AA-0E09-48E9-B8A2-875BEFE8D3F5}"/>
              </a:ext>
            </a:extLst>
          </p:cNvPr>
          <p:cNvSpPr/>
          <p:nvPr/>
        </p:nvSpPr>
        <p:spPr>
          <a:xfrm rot="9140704">
            <a:off x="8912027" y="4703477"/>
            <a:ext cx="683491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C35B94-5A40-4B54-A5AA-6B49EFA70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804" y="3799839"/>
            <a:ext cx="2371742" cy="2433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60147B2A-E3E9-4629-95FB-CC54706AA007}"/>
              </a:ext>
            </a:extLst>
          </p:cNvPr>
          <p:cNvSpPr/>
          <p:nvPr/>
        </p:nvSpPr>
        <p:spPr>
          <a:xfrm rot="10800000">
            <a:off x="4681570" y="4679434"/>
            <a:ext cx="685554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558A7-2653-4F78-AC0F-70E2F836CF17}"/>
              </a:ext>
            </a:extLst>
          </p:cNvPr>
          <p:cNvSpPr txBox="1"/>
          <p:nvPr/>
        </p:nvSpPr>
        <p:spPr>
          <a:xfrm>
            <a:off x="9508968" y="5242111"/>
            <a:ext cx="2410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USE VALID PHONE NUMBER!</a:t>
            </a:r>
          </a:p>
        </p:txBody>
      </p:sp>
    </p:spTree>
    <p:extLst>
      <p:ext uri="{BB962C8B-B14F-4D97-AF65-F5344CB8AC3E}">
        <p14:creationId xmlns:p14="http://schemas.microsoft.com/office/powerpoint/2010/main" val="1395413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FA7A-E5EB-4753-B052-A5806B7B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2" y="0"/>
            <a:ext cx="10515600" cy="1325563"/>
          </a:xfrm>
        </p:spPr>
        <p:txBody>
          <a:bodyPr/>
          <a:lstStyle/>
          <a:p>
            <a:r>
              <a:rPr lang="en-US" dirty="0"/>
              <a:t>Go through the process steps - Users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6C60D-E336-4736-9492-E7436547B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6408"/>
          <a:stretch/>
        </p:blipFill>
        <p:spPr>
          <a:xfrm>
            <a:off x="477982" y="1671624"/>
            <a:ext cx="2403763" cy="3514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867679-82EF-4422-B8DB-FF9A26CC2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26" y="1804181"/>
            <a:ext cx="2552719" cy="3452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1F73FD-D6EB-4214-B642-4E63E8E44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208" y="1731724"/>
            <a:ext cx="2581294" cy="1824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2DD18C-17AA-4CB2-B2EC-60E87AE71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857" y="662781"/>
            <a:ext cx="2252679" cy="5967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64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1E1C6E-C11B-4BF7-8112-A486D0C49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Go through the process steps - Users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EE84FA-09F1-4A50-926B-198A51A47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418" y="2012938"/>
            <a:ext cx="2586056" cy="3367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1C7907-F7D0-45E2-890A-DAEAB0F299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490"/>
          <a:stretch/>
        </p:blipFill>
        <p:spPr>
          <a:xfrm>
            <a:off x="5084193" y="2012938"/>
            <a:ext cx="2443443" cy="3433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A9C56B-44E9-44C3-9AD7-E918D7D8CD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7" t="13859" r="10460"/>
          <a:stretch/>
        </p:blipFill>
        <p:spPr>
          <a:xfrm>
            <a:off x="9146433" y="1712105"/>
            <a:ext cx="2288185" cy="3433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DB6343-5087-433D-A211-46D1328DE624}"/>
              </a:ext>
            </a:extLst>
          </p:cNvPr>
          <p:cNvSpPr txBox="1"/>
          <p:nvPr/>
        </p:nvSpPr>
        <p:spPr>
          <a:xfrm>
            <a:off x="8960489" y="5380050"/>
            <a:ext cx="266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You’ll get an email when the pack has installed</a:t>
            </a:r>
          </a:p>
        </p:txBody>
      </p:sp>
    </p:spTree>
    <p:extLst>
      <p:ext uri="{BB962C8B-B14F-4D97-AF65-F5344CB8AC3E}">
        <p14:creationId xmlns:p14="http://schemas.microsoft.com/office/powerpoint/2010/main" val="166529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CEFB-74A0-446D-A145-2C32E204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Mail and Events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5E1BA-0073-40BA-93A5-69FE2C8B5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10" y="1945483"/>
            <a:ext cx="2457468" cy="2833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4CBF7D-BE76-481E-896D-17F3B660E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980" y="1690688"/>
            <a:ext cx="2552719" cy="3343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E36F57-0712-4A06-95A4-7EFA0C9BE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801" y="1690688"/>
            <a:ext cx="2433655" cy="3190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3841C3-8AC0-439B-A569-BB393D61E0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18"/>
          <a:stretch/>
        </p:blipFill>
        <p:spPr>
          <a:xfrm>
            <a:off x="9412135" y="1588293"/>
            <a:ext cx="2672592" cy="3190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A0C728-8B12-4890-8D07-DD1AB869EE7D}"/>
              </a:ext>
            </a:extLst>
          </p:cNvPr>
          <p:cNvSpPr txBox="1"/>
          <p:nvPr/>
        </p:nvSpPr>
        <p:spPr>
          <a:xfrm>
            <a:off x="9531928" y="5033987"/>
            <a:ext cx="266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You’ll get an email when the pack has installed</a:t>
            </a:r>
          </a:p>
        </p:txBody>
      </p:sp>
    </p:spTree>
    <p:extLst>
      <p:ext uri="{BB962C8B-B14F-4D97-AF65-F5344CB8AC3E}">
        <p14:creationId xmlns:p14="http://schemas.microsoft.com/office/powerpoint/2010/main" val="2140397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85893-B0B9-4056-8401-4ADD06776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65" y="57021"/>
            <a:ext cx="10515600" cy="1325563"/>
          </a:xfrm>
        </p:spPr>
        <p:txBody>
          <a:bodyPr/>
          <a:lstStyle/>
          <a:p>
            <a:r>
              <a:rPr lang="en-US" dirty="0"/>
              <a:t>Set up SharePoint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9E7313-2B5F-4883-AEDB-6CEC2302A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19" y="1521751"/>
            <a:ext cx="2290779" cy="2890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2D5D2C-4C58-4406-A7A4-B1BC78CEA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252" y="1495424"/>
            <a:ext cx="5540326" cy="3194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5C8E51-F19E-4E6B-8C2E-5D017A436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162" y="1495424"/>
            <a:ext cx="3452838" cy="39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46F455-0070-4FBA-B954-447982D55581}"/>
              </a:ext>
            </a:extLst>
          </p:cNvPr>
          <p:cNvSpPr txBox="1"/>
          <p:nvPr/>
        </p:nvSpPr>
        <p:spPr>
          <a:xfrm>
            <a:off x="9135545" y="2082152"/>
            <a:ext cx="266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the Team Site with Data for Power Apps dev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FF5328-F055-4B62-86F2-1B30B4B9A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461" y="4866762"/>
            <a:ext cx="5262601" cy="1404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5C5360-8C02-4AD5-BE48-390D50EDB1DF}"/>
              </a:ext>
            </a:extLst>
          </p:cNvPr>
          <p:cNvSpPr txBox="1"/>
          <p:nvPr/>
        </p:nvSpPr>
        <p:spPr>
          <a:xfrm>
            <a:off x="7779298" y="5160866"/>
            <a:ext cx="217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customize these or leave as is.</a:t>
            </a:r>
          </a:p>
        </p:txBody>
      </p:sp>
      <p:pic>
        <p:nvPicPr>
          <p:cNvPr id="17" name="Graphic 16" descr="Badge 4 with solid fill">
            <a:extLst>
              <a:ext uri="{FF2B5EF4-FFF2-40B4-BE49-F238E27FC236}">
                <a16:creationId xmlns:a16="http://schemas.microsoft.com/office/drawing/2014/main" id="{648ABF28-ABCB-43C2-8B05-DEE142990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78148" y="4640957"/>
            <a:ext cx="519909" cy="519909"/>
          </a:xfrm>
          <a:prstGeom prst="rect">
            <a:avLst/>
          </a:prstGeom>
        </p:spPr>
      </p:pic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644248A8-CBF6-43C9-BB1F-953A66B12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73377" y="1167865"/>
            <a:ext cx="519909" cy="519909"/>
          </a:xfrm>
          <a:prstGeom prst="rect">
            <a:avLst/>
          </a:prstGeom>
        </p:spPr>
      </p:pic>
      <p:pic>
        <p:nvPicPr>
          <p:cNvPr id="21" name="Graphic 20" descr="Badge with solid fill">
            <a:extLst>
              <a:ext uri="{FF2B5EF4-FFF2-40B4-BE49-F238E27FC236}">
                <a16:creationId xmlns:a16="http://schemas.microsoft.com/office/drawing/2014/main" id="{7D1D1FF7-4573-4A60-AAB2-534B457FC6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84843" y="1318607"/>
            <a:ext cx="519909" cy="519909"/>
          </a:xfrm>
          <a:prstGeom prst="rect">
            <a:avLst/>
          </a:prstGeom>
        </p:spPr>
      </p:pic>
      <p:pic>
        <p:nvPicPr>
          <p:cNvPr id="23" name="Graphic 22" descr="Badge 1 with solid fill">
            <a:extLst>
              <a:ext uri="{FF2B5EF4-FFF2-40B4-BE49-F238E27FC236}">
                <a16:creationId xmlns:a16="http://schemas.microsoft.com/office/drawing/2014/main" id="{C3BB9DB8-BD7E-4843-B5E4-246F8AB75F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707" y="1200172"/>
            <a:ext cx="519909" cy="51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42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E951-DDB8-4CDF-9E4E-7CA4A0D51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6" y="0"/>
            <a:ext cx="10515600" cy="1325563"/>
          </a:xfrm>
        </p:spPr>
        <p:txBody>
          <a:bodyPr/>
          <a:lstStyle/>
          <a:p>
            <a:r>
              <a:rPr lang="en-US" dirty="0"/>
              <a:t>Set up SharePoint cont.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5D9246-F018-481F-933A-AB99D2C4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58" y="1705612"/>
            <a:ext cx="3904107" cy="2229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B7E520-0026-47F0-9C10-9FA093CAE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464" y="1109645"/>
            <a:ext cx="2605107" cy="4638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588009-7B9A-487B-ABEA-B9936E57F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963" y="1475036"/>
            <a:ext cx="4699279" cy="2730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96D5E1-0AA5-4B79-89CB-A564CAAE48F1}"/>
              </a:ext>
            </a:extLst>
          </p:cNvPr>
          <p:cNvSpPr txBox="1"/>
          <p:nvPr/>
        </p:nvSpPr>
        <p:spPr>
          <a:xfrm>
            <a:off x="7980218" y="4608945"/>
            <a:ext cx="3325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Close – the install will continue in the background. You will get an email confirming it has finished</a:t>
            </a:r>
          </a:p>
        </p:txBody>
      </p:sp>
    </p:spTree>
    <p:extLst>
      <p:ext uri="{BB962C8B-B14F-4D97-AF65-F5344CB8AC3E}">
        <p14:creationId xmlns:p14="http://schemas.microsoft.com/office/powerpoint/2010/main" val="251833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FE82-AFF5-46F4-BD8B-72BF509C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the Subscription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433E6C-1DA4-4BCF-8E9E-5813C0CF5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476" y="1690688"/>
            <a:ext cx="2605107" cy="32432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B8E7B-49D9-4A88-9ECD-9F9BE6944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467" y="1464019"/>
            <a:ext cx="1047758" cy="4262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A5567D-0135-43C3-B813-9D5A85CCF009}"/>
              </a:ext>
            </a:extLst>
          </p:cNvPr>
          <p:cNvSpPr txBox="1"/>
          <p:nvPr/>
        </p:nvSpPr>
        <p:spPr>
          <a:xfrm>
            <a:off x="3331689" y="5837324"/>
            <a:ext cx="2351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OR:</a:t>
            </a:r>
          </a:p>
          <a:p>
            <a:r>
              <a:rPr lang="en-US" sz="1400" dirty="0"/>
              <a:t>https://admin.microsoft.com/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AF4D86-5569-4B58-831C-D1177AC68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537" y="285393"/>
            <a:ext cx="4486308" cy="29194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FBFAA0-9706-492E-9E81-4D8573B5C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298" y="4141532"/>
            <a:ext cx="4886361" cy="19574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F8DC3AD-AF07-444D-9AA2-E5EABB0FE3C3}"/>
              </a:ext>
            </a:extLst>
          </p:cNvPr>
          <p:cNvSpPr/>
          <p:nvPr/>
        </p:nvSpPr>
        <p:spPr>
          <a:xfrm rot="5400000">
            <a:off x="8939734" y="3446257"/>
            <a:ext cx="683491" cy="41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49ABDFC-9EAD-4ED1-97B6-E48BFE007BC7}"/>
              </a:ext>
            </a:extLst>
          </p:cNvPr>
          <p:cNvSpPr/>
          <p:nvPr/>
        </p:nvSpPr>
        <p:spPr>
          <a:xfrm>
            <a:off x="5644448" y="2432237"/>
            <a:ext cx="683491" cy="4299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310CD38-B1E8-4501-9780-673E2C439CA8}"/>
              </a:ext>
            </a:extLst>
          </p:cNvPr>
          <p:cNvSpPr/>
          <p:nvPr/>
        </p:nvSpPr>
        <p:spPr>
          <a:xfrm>
            <a:off x="3134779" y="3097352"/>
            <a:ext cx="683491" cy="4299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75002B-605E-4049-A787-7083F329403E}"/>
              </a:ext>
            </a:extLst>
          </p:cNvPr>
          <p:cNvSpPr txBox="1"/>
          <p:nvPr/>
        </p:nvSpPr>
        <p:spPr>
          <a:xfrm>
            <a:off x="7354125" y="6231265"/>
            <a:ext cx="38495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NOTE: THIS IS OPTIONAL! ONLY INSTALL IF YOU DON’T HAVE OFFICE</a:t>
            </a:r>
          </a:p>
        </p:txBody>
      </p:sp>
    </p:spTree>
    <p:extLst>
      <p:ext uri="{BB962C8B-B14F-4D97-AF65-F5344CB8AC3E}">
        <p14:creationId xmlns:p14="http://schemas.microsoft.com/office/powerpoint/2010/main" val="2548198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2D90-29AA-4544-B41A-700C22B2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77" y="106132"/>
            <a:ext cx="10515600" cy="1325563"/>
          </a:xfrm>
        </p:spPr>
        <p:txBody>
          <a:bodyPr/>
          <a:lstStyle/>
          <a:p>
            <a:r>
              <a:rPr lang="en-US" dirty="0"/>
              <a:t>Setup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F45FB5-7760-4038-8003-8270F9FF5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77" y="1476361"/>
            <a:ext cx="5153063" cy="19526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9DEF0C-143F-4D69-BB9B-09360999B19B}"/>
              </a:ext>
            </a:extLst>
          </p:cNvPr>
          <p:cNvSpPr txBox="1"/>
          <p:nvPr/>
        </p:nvSpPr>
        <p:spPr>
          <a:xfrm>
            <a:off x="0" y="3555942"/>
            <a:ext cx="23513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Use default domain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7DBF55-A3CE-4C81-95E7-05A95601E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96505"/>
            <a:ext cx="5362614" cy="4052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7D51AA-9AA7-4130-9F12-B7903754806A}"/>
              </a:ext>
            </a:extLst>
          </p:cNvPr>
          <p:cNvSpPr txBox="1"/>
          <p:nvPr/>
        </p:nvSpPr>
        <p:spPr>
          <a:xfrm>
            <a:off x="7005782" y="5814232"/>
            <a:ext cx="32650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Add more users or click Do This Later</a:t>
            </a:r>
          </a:p>
        </p:txBody>
      </p:sp>
    </p:spTree>
    <p:extLst>
      <p:ext uri="{BB962C8B-B14F-4D97-AF65-F5344CB8AC3E}">
        <p14:creationId xmlns:p14="http://schemas.microsoft.com/office/powerpoint/2010/main" val="3528909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6BCDB2-69FB-40DA-BED4-FB30F0445FDB}"/>
              </a:ext>
            </a:extLst>
          </p:cNvPr>
          <p:cNvSpPr txBox="1">
            <a:spLocks/>
          </p:cNvSpPr>
          <p:nvPr/>
        </p:nvSpPr>
        <p:spPr>
          <a:xfrm>
            <a:off x="397577" y="1061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Setup cont.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7AB97-7BE6-421C-ADD5-9744C630A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72" y="1234995"/>
            <a:ext cx="4491070" cy="2005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DB219D-B434-4062-9728-08525C4EF1D4}"/>
              </a:ext>
            </a:extLst>
          </p:cNvPr>
          <p:cNvSpPr txBox="1"/>
          <p:nvPr/>
        </p:nvSpPr>
        <p:spPr>
          <a:xfrm>
            <a:off x="212435" y="3356369"/>
            <a:ext cx="4174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Click Continue as we are using the default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60C70A-0CF8-491F-9D71-A07523D47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262" y="950828"/>
            <a:ext cx="4462495" cy="3386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422564-F6D2-428E-B4AF-B34606D915C2}"/>
              </a:ext>
            </a:extLst>
          </p:cNvPr>
          <p:cNvSpPr txBox="1"/>
          <p:nvPr/>
        </p:nvSpPr>
        <p:spPr>
          <a:xfrm>
            <a:off x="5680262" y="4617132"/>
            <a:ext cx="4174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Don’t send the email and click Continue</a:t>
            </a:r>
          </a:p>
        </p:txBody>
      </p:sp>
    </p:spTree>
    <p:extLst>
      <p:ext uri="{BB962C8B-B14F-4D97-AF65-F5344CB8AC3E}">
        <p14:creationId xmlns:p14="http://schemas.microsoft.com/office/powerpoint/2010/main" val="208832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6BCDB2-69FB-40DA-BED4-FB30F0445FDB}"/>
              </a:ext>
            </a:extLst>
          </p:cNvPr>
          <p:cNvSpPr txBox="1">
            <a:spLocks/>
          </p:cNvSpPr>
          <p:nvPr/>
        </p:nvSpPr>
        <p:spPr>
          <a:xfrm>
            <a:off x="397577" y="1061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Setup 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AD490D-25BD-4884-A066-39BB799D6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401" y="1179063"/>
            <a:ext cx="3624289" cy="4019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29491A-ADAD-4ABA-8B04-8D2B7179FB83}"/>
              </a:ext>
            </a:extLst>
          </p:cNvPr>
          <p:cNvSpPr txBox="1"/>
          <p:nvPr/>
        </p:nvSpPr>
        <p:spPr>
          <a:xfrm>
            <a:off x="3770253" y="5388206"/>
            <a:ext cx="5632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Click Go to admin center! Now let’s get your Power Platform stuff set up!</a:t>
            </a:r>
          </a:p>
        </p:txBody>
      </p:sp>
    </p:spTree>
    <p:extLst>
      <p:ext uri="{BB962C8B-B14F-4D97-AF65-F5344CB8AC3E}">
        <p14:creationId xmlns:p14="http://schemas.microsoft.com/office/powerpoint/2010/main" val="579392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F63F-0492-4219-97E0-609A9AA80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55" y="-6540"/>
            <a:ext cx="10515600" cy="1325563"/>
          </a:xfrm>
        </p:spPr>
        <p:txBody>
          <a:bodyPr/>
          <a:lstStyle/>
          <a:p>
            <a:r>
              <a:rPr lang="en-US" dirty="0"/>
              <a:t>Adding a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74EE2-71BF-45D9-88E8-8C6A36C39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46" y="4553524"/>
            <a:ext cx="5719618" cy="52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Go to https://admin.powerplatform.microsoft.com/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BA7A5-92F5-485F-9B18-71820278E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46" y="1245188"/>
            <a:ext cx="4506479" cy="3187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46D2D2-A498-4892-884D-9B73B699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964" y="1243073"/>
            <a:ext cx="4967324" cy="3171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915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F63F-0492-4219-97E0-609A9AA80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60" y="-188496"/>
            <a:ext cx="10515600" cy="1325563"/>
          </a:xfrm>
        </p:spPr>
        <p:txBody>
          <a:bodyPr/>
          <a:lstStyle/>
          <a:p>
            <a:r>
              <a:rPr lang="en-US" dirty="0"/>
              <a:t>Adding a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74EE2-71BF-45D9-88E8-8C6A36C39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56" y="6072907"/>
            <a:ext cx="5719618" cy="52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Set up your database as shown here.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C1F9C-DB28-479D-B442-A7AA0C36F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14" y="928322"/>
            <a:ext cx="2435954" cy="5001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52407D-FCCB-4FDF-9C60-A7F4BEE68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221" y="1088467"/>
            <a:ext cx="5183305" cy="1846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C2AEA-4C75-47F9-802A-C8A3805EA9CF}"/>
              </a:ext>
            </a:extLst>
          </p:cNvPr>
          <p:cNvSpPr txBox="1">
            <a:spLocks/>
          </p:cNvSpPr>
          <p:nvPr/>
        </p:nvSpPr>
        <p:spPr>
          <a:xfrm>
            <a:off x="3638523" y="3006897"/>
            <a:ext cx="5719618" cy="52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Wait for it to finish provisioning. This may take 5 mins.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AA9382-73D7-492E-BDF2-090EF6242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670" y="3533372"/>
            <a:ext cx="5274026" cy="26415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38440D2-6192-4AC4-B597-C886BC4D37A0}"/>
              </a:ext>
            </a:extLst>
          </p:cNvPr>
          <p:cNvSpPr txBox="1">
            <a:spLocks/>
          </p:cNvSpPr>
          <p:nvPr/>
        </p:nvSpPr>
        <p:spPr>
          <a:xfrm>
            <a:off x="6367619" y="6331525"/>
            <a:ext cx="5719618" cy="52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Go to </a:t>
            </a:r>
            <a:r>
              <a:rPr lang="en-US" sz="1600" dirty="0">
                <a:hlinkClick r:id="rId5"/>
              </a:rPr>
              <a:t>https://make.powerapps.com</a:t>
            </a:r>
            <a:r>
              <a:rPr lang="en-US" sz="1600" dirty="0"/>
              <a:t> and START BUILDING!!</a:t>
            </a:r>
          </a:p>
        </p:txBody>
      </p:sp>
    </p:spTree>
    <p:extLst>
      <p:ext uri="{BB962C8B-B14F-4D97-AF65-F5344CB8AC3E}">
        <p14:creationId xmlns:p14="http://schemas.microsoft.com/office/powerpoint/2010/main" val="61336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AC7C-C7B6-4ACF-B819-2E54C300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488A7-1E7F-4621-A7BA-8109090F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Udacity Course (Free) - </a:t>
            </a:r>
            <a:r>
              <a:rPr lang="en-US" dirty="0">
                <a:hlinkClick r:id="rId2"/>
              </a:rPr>
              <a:t>https://www.udacity.com/course/microsoft-power-platform--ud091</a:t>
            </a:r>
            <a:endParaRPr lang="en-US" dirty="0"/>
          </a:p>
          <a:p>
            <a:endParaRPr lang="en-US" dirty="0"/>
          </a:p>
          <a:p>
            <a:r>
              <a:rPr lang="en-US" dirty="0"/>
              <a:t>Rory Neary </a:t>
            </a:r>
            <a:r>
              <a:rPr lang="en-US"/>
              <a:t>- </a:t>
            </a:r>
            <a:r>
              <a:rPr lang="en-US">
                <a:hlinkClick r:id="rId3"/>
              </a:rPr>
              <a:t>https://www.powerplatformlearn.academy/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78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299</Words>
  <Application>Microsoft Office PowerPoint</Application>
  <PresentationFormat>Widescreen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How to set up a Developer Tenant for Power Platform</vt:lpstr>
      <vt:lpstr>Join the M365 Dev Program</vt:lpstr>
      <vt:lpstr>Create an Account</vt:lpstr>
      <vt:lpstr>Fill in the form</vt:lpstr>
      <vt:lpstr>Set up the E5 Subscription</vt:lpstr>
      <vt:lpstr>Go through the process steps - Users</vt:lpstr>
      <vt:lpstr>Go through the process steps - Users</vt:lpstr>
      <vt:lpstr>Set up Mail and Events</vt:lpstr>
      <vt:lpstr>Set up SharePoint</vt:lpstr>
      <vt:lpstr>Set up SharePoint cont.</vt:lpstr>
      <vt:lpstr>Set up the Subscription</vt:lpstr>
      <vt:lpstr>Setup cont.</vt:lpstr>
      <vt:lpstr>PowerPoint Presentation</vt:lpstr>
      <vt:lpstr>PowerPoint Presentation</vt:lpstr>
      <vt:lpstr>Adding a Database</vt:lpstr>
      <vt:lpstr>Adding a Database</vt:lpstr>
      <vt:lpstr>Beginner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set up a Developer Tenant for Power Platform</dc:title>
  <dc:creator>Emma D'Arcy</dc:creator>
  <cp:lastModifiedBy>Emma D'Arcy</cp:lastModifiedBy>
  <cp:revision>2</cp:revision>
  <dcterms:created xsi:type="dcterms:W3CDTF">2021-07-08T13:28:53Z</dcterms:created>
  <dcterms:modified xsi:type="dcterms:W3CDTF">2021-07-08T15:25:19Z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0a58a55-8d55-4c7b-aa85-1ae890a4cc64_Enabled">
    <vt:lpwstr>true</vt:lpwstr>
  </property>
  <property fmtid="{D5CDD505-2E9C-101B-9397-08002B2CF9AE}" pid="3" name="MSIP_Label_50a58a55-8d55-4c7b-aa85-1ae890a4cc64_SetDate">
    <vt:lpwstr>2021-07-08T13:28:54Z</vt:lpwstr>
  </property>
  <property fmtid="{D5CDD505-2E9C-101B-9397-08002B2CF9AE}" pid="4" name="MSIP_Label_50a58a55-8d55-4c7b-aa85-1ae890a4cc64_Method">
    <vt:lpwstr>Standard</vt:lpwstr>
  </property>
  <property fmtid="{D5CDD505-2E9C-101B-9397-08002B2CF9AE}" pid="5" name="MSIP_Label_50a58a55-8d55-4c7b-aa85-1ae890a4cc64_Name">
    <vt:lpwstr>50a58a55-8d55-4c7b-aa85-1ae890a4cc64</vt:lpwstr>
  </property>
  <property fmtid="{D5CDD505-2E9C-101B-9397-08002B2CF9AE}" pid="6" name="MSIP_Label_50a58a55-8d55-4c7b-aa85-1ae890a4cc64_SiteId">
    <vt:lpwstr>e85feadf-11e7-47bb-a160-43b98dcc96f1</vt:lpwstr>
  </property>
  <property fmtid="{D5CDD505-2E9C-101B-9397-08002B2CF9AE}" pid="7" name="MSIP_Label_50a58a55-8d55-4c7b-aa85-1ae890a4cc64_ActionId">
    <vt:lpwstr>29cdd4a3-38ac-4076-834a-ca0bdced2838</vt:lpwstr>
  </property>
  <property fmtid="{D5CDD505-2E9C-101B-9397-08002B2CF9AE}" pid="8" name="MSIP_Label_50a58a55-8d55-4c7b-aa85-1ae890a4cc64_ContentBits">
    <vt:lpwstr>0</vt:lpwstr>
  </property>
</Properties>
</file>